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27"/>
  </p:handoutMasterIdLst>
  <p:sldIdLst>
    <p:sldId id="305" r:id="rId2"/>
    <p:sldId id="337" r:id="rId3"/>
    <p:sldId id="307" r:id="rId4"/>
    <p:sldId id="308" r:id="rId5"/>
    <p:sldId id="328" r:id="rId6"/>
    <p:sldId id="338" r:id="rId7"/>
    <p:sldId id="310" r:id="rId8"/>
    <p:sldId id="311" r:id="rId9"/>
    <p:sldId id="312" r:id="rId10"/>
    <p:sldId id="314" r:id="rId11"/>
    <p:sldId id="329" r:id="rId12"/>
    <p:sldId id="315" r:id="rId13"/>
    <p:sldId id="316" r:id="rId14"/>
    <p:sldId id="317" r:id="rId15"/>
    <p:sldId id="336" r:id="rId16"/>
    <p:sldId id="332" r:id="rId17"/>
    <p:sldId id="320" r:id="rId18"/>
    <p:sldId id="321" r:id="rId19"/>
    <p:sldId id="331" r:id="rId20"/>
    <p:sldId id="333" r:id="rId21"/>
    <p:sldId id="324" r:id="rId22"/>
    <p:sldId id="325" r:id="rId23"/>
    <p:sldId id="326" r:id="rId24"/>
    <p:sldId id="330" r:id="rId25"/>
    <p:sldId id="33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9900"/>
    <a:srgbClr val="9900FF"/>
    <a:srgbClr val="722A28"/>
    <a:srgbClr val="0033CC"/>
    <a:srgbClr val="3333FF"/>
    <a:srgbClr val="5F5F5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30" autoAdjust="0"/>
    <p:restoredTop sz="94713" autoAdjust="0"/>
  </p:normalViewPr>
  <p:slideViewPr>
    <p:cSldViewPr>
      <p:cViewPr varScale="1">
        <p:scale>
          <a:sx n="88" d="100"/>
          <a:sy n="88" d="100"/>
        </p:scale>
        <p:origin x="-1138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6.622736163499407E-2"/>
          <c:y val="0.21126498258751641"/>
          <c:w val="0.63724953947441643"/>
          <c:h val="0.788734905549971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</c:v>
                </c:pt>
              </c:strCache>
            </c:strRef>
          </c:tx>
          <c:explosion val="25"/>
          <c:dLbls>
            <c:dLbl>
              <c:idx val="1"/>
              <c:layout>
                <c:manualLayout>
                  <c:x val="-5.2003771140709275E-2"/>
                  <c:y val="-5.4189146168049762E-2"/>
                </c:manualLayout>
              </c:layout>
              <c:showVal val="1"/>
            </c:dLbl>
            <c:dLbl>
              <c:idx val="2"/>
              <c:layout>
                <c:manualLayout>
                  <c:x val="-1.3065879195149463E-2"/>
                  <c:y val="-7.5418638707897539E-3"/>
                </c:manualLayout>
              </c:layout>
              <c:showVal val="1"/>
            </c:dLbl>
            <c:dLbl>
              <c:idx val="3"/>
              <c:layout>
                <c:manualLayout>
                  <c:x val="7.3245919521803704E-2"/>
                  <c:y val="9.9197741791710217E-2"/>
                </c:manualLayout>
              </c:layout>
              <c:showVal val="1"/>
            </c:dLbl>
            <c:dLbl>
              <c:idx val="4"/>
              <c:layout>
                <c:manualLayout>
                  <c:x val="5.803853664592909E-2"/>
                  <c:y val="-1.0262325699853615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Лист1!$A$2:$A$7</c:f>
              <c:strCache>
                <c:ptCount val="6"/>
                <c:pt idx="0">
                  <c:v>до 25 лет</c:v>
                </c:pt>
                <c:pt idx="1">
                  <c:v>25-35 лет</c:v>
                </c:pt>
                <c:pt idx="2">
                  <c:v>35-45 лет</c:v>
                </c:pt>
                <c:pt idx="3">
                  <c:v>45-55 лет</c:v>
                </c:pt>
                <c:pt idx="4">
                  <c:v>55-65 лет</c:v>
                </c:pt>
                <c:pt idx="5">
                  <c:v>более 65 лет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5.2000000000000129E-2</c:v>
                </c:pt>
                <c:pt idx="1">
                  <c:v>0.18600000000000033</c:v>
                </c:pt>
                <c:pt idx="2">
                  <c:v>0.30500000000000038</c:v>
                </c:pt>
                <c:pt idx="3">
                  <c:v>0.30000000000000032</c:v>
                </c:pt>
                <c:pt idx="4">
                  <c:v>0.13300000000000001</c:v>
                </c:pt>
                <c:pt idx="5">
                  <c:v>2.4000000000000042E-2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1253220540331941"/>
          <c:y val="0.28367407676099798"/>
          <c:w val="0.25419993695342424"/>
          <c:h val="0.56298802137633852"/>
        </c:manualLayout>
      </c:layout>
      <c:txPr>
        <a:bodyPr/>
        <a:lstStyle/>
        <a:p>
          <a:pPr>
            <a:defRPr sz="1600" baseline="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5386524076388577E-2"/>
          <c:y val="0.20931485603082894"/>
          <c:w val="0.63724953947441676"/>
          <c:h val="0.788734905549971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5.378485910836571E-2"/>
                  <c:y val="-0.53050065251784395"/>
                </c:manualLayout>
              </c:layout>
              <c:showVal val="1"/>
            </c:dLbl>
            <c:dLbl>
              <c:idx val="1"/>
              <c:layout>
                <c:manualLayout>
                  <c:x val="-5.2003771140709226E-2"/>
                  <c:y val="-5.4189146168049748E-2"/>
                </c:manualLayout>
              </c:layout>
              <c:showVal val="1"/>
            </c:dLbl>
            <c:dLbl>
              <c:idx val="2"/>
              <c:layout>
                <c:manualLayout>
                  <c:x val="-1.3065879195149455E-2"/>
                  <c:y val="-7.5418638707897548E-3"/>
                </c:manualLayout>
              </c:layout>
              <c:showVal val="1"/>
            </c:dLbl>
            <c:dLbl>
              <c:idx val="3"/>
              <c:layout>
                <c:manualLayout>
                  <c:x val="7.3245919521803704E-2"/>
                  <c:y val="9.9197741791710065E-2"/>
                </c:manualLayout>
              </c:layout>
              <c:showVal val="1"/>
            </c:dLbl>
            <c:dLbl>
              <c:idx val="4"/>
              <c:layout>
                <c:manualLayout>
                  <c:x val="5.8038536645929013E-2"/>
                  <c:y val="-1.026232569985361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высшее</c:v>
                </c:pt>
                <c:pt idx="1">
                  <c:v>среднее професс.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0.78</c:v>
                </c:pt>
                <c:pt idx="1">
                  <c:v>0.16700000000000001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7649612379975488"/>
          <c:y val="0.29140353307427141"/>
          <c:w val="0.25419993695342424"/>
          <c:h val="0.56298802137633852"/>
        </c:manualLayout>
      </c:layout>
      <c:txPr>
        <a:bodyPr/>
        <a:lstStyle/>
        <a:p>
          <a:pPr>
            <a:defRPr sz="1600" baseline="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4.7501063192991862E-2"/>
          <c:y val="0.17969691375426294"/>
          <c:w val="0.66661156282926204"/>
          <c:h val="0.811389683741514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категория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6.627749211178198E-2"/>
                  <c:y val="0.14920850278870348"/>
                </c:manualLayout>
              </c:layout>
              <c:showVal val="1"/>
            </c:dLbl>
            <c:dLbl>
              <c:idx val="1"/>
              <c:layout>
                <c:manualLayout>
                  <c:x val="2.5020401010770279E-3"/>
                  <c:y val="-0.19979581811437541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высшая</c:v>
                </c:pt>
                <c:pt idx="1">
                  <c:v>первая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0.45300000000000001</c:v>
                </c:pt>
                <c:pt idx="1">
                  <c:v>0.38500000000000068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10694458701821753"/>
          <c:y val="0.78099467871460893"/>
          <c:w val="0.59017687443035249"/>
          <c:h val="0.1773278440686254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22FD7F-732C-416D-92FD-8E4BC960E516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BE6D837-E67E-4CA0-80CC-A40A6CA99C25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chemeClr val="tx1"/>
              </a:solidFill>
            </a:rPr>
            <a:t>Государственное бюджетное общеобразовательное учреждение города Москвы «Школа № 939» создано в результате реорганизации 2013 и 2017 </a:t>
          </a:r>
          <a:r>
            <a:rPr lang="ru-RU" b="1" dirty="0" smtClean="0">
              <a:solidFill>
                <a:schemeClr val="tx1"/>
              </a:solidFill>
            </a:rPr>
            <a:t>годов</a:t>
          </a:r>
          <a:endParaRPr lang="ru-RU" b="1" dirty="0">
            <a:solidFill>
              <a:schemeClr val="tx1"/>
            </a:solidFill>
          </a:endParaRPr>
        </a:p>
      </dgm:t>
    </dgm:pt>
    <dgm:pt modelId="{D3C11CD8-95D7-4210-B5D5-D45BB4F203A1}" type="parTrans" cxnId="{01297BFC-E3C6-42EF-8C62-E2728DC6B4B9}">
      <dgm:prSet/>
      <dgm:spPr/>
      <dgm:t>
        <a:bodyPr/>
        <a:lstStyle/>
        <a:p>
          <a:endParaRPr lang="ru-RU"/>
        </a:p>
      </dgm:t>
    </dgm:pt>
    <dgm:pt modelId="{8E237058-6A0A-4F59-A988-952621EA94A1}" type="sibTrans" cxnId="{01297BFC-E3C6-42EF-8C62-E2728DC6B4B9}">
      <dgm:prSet/>
      <dgm:spPr/>
      <dgm:t>
        <a:bodyPr/>
        <a:lstStyle/>
        <a:p>
          <a:endParaRPr lang="ru-RU"/>
        </a:p>
      </dgm:t>
    </dgm:pt>
    <dgm:pt modelId="{E0E1E235-EB86-4EC4-94C9-E5FACB369246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 соответствии с бессрочной лицензией от 2015  года учреждение имеет право осуществлять образовательную деятельность по следующим уровням образования: дошкольное,  начальное общее и основное общее образование</a:t>
          </a:r>
          <a:endParaRPr lang="ru-RU" b="1" dirty="0">
            <a:solidFill>
              <a:schemeClr val="tx1"/>
            </a:solidFill>
          </a:endParaRPr>
        </a:p>
      </dgm:t>
    </dgm:pt>
    <dgm:pt modelId="{0CFB1969-5868-4AE5-8210-4CC86FA6FA14}" type="parTrans" cxnId="{13DFEE78-4F8A-4477-86B3-19B93A897742}">
      <dgm:prSet/>
      <dgm:spPr/>
      <dgm:t>
        <a:bodyPr/>
        <a:lstStyle/>
        <a:p>
          <a:endParaRPr lang="ru-RU"/>
        </a:p>
      </dgm:t>
    </dgm:pt>
    <dgm:pt modelId="{D5BF6626-E543-4EB2-B417-C64AA4EF4C09}" type="sibTrans" cxnId="{13DFEE78-4F8A-4477-86B3-19B93A897742}">
      <dgm:prSet/>
      <dgm:spPr/>
      <dgm:t>
        <a:bodyPr/>
        <a:lstStyle/>
        <a:p>
          <a:endParaRPr lang="ru-RU"/>
        </a:p>
      </dgm:t>
    </dgm:pt>
    <dgm:pt modelId="{9D0B3CB0-B8FD-4312-A642-B60F2DB88C8A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Функции и полномочия Учредителя осуществляет Департамент образования  и науки г.Москвы; формами самоуправления   в соответствии с законодательством РФ и Уставом школы являются Управляющий совет и Педагогический совет</a:t>
          </a:r>
          <a:endParaRPr lang="ru-RU" b="1" dirty="0">
            <a:solidFill>
              <a:schemeClr val="tx1"/>
            </a:solidFill>
          </a:endParaRPr>
        </a:p>
      </dgm:t>
    </dgm:pt>
    <dgm:pt modelId="{6B5FC704-5D04-4ECB-86A6-6742592F66A9}" type="parTrans" cxnId="{A8CE4EE7-7E90-4B55-943E-104E080559D3}">
      <dgm:prSet/>
      <dgm:spPr/>
      <dgm:t>
        <a:bodyPr/>
        <a:lstStyle/>
        <a:p>
          <a:endParaRPr lang="ru-RU"/>
        </a:p>
      </dgm:t>
    </dgm:pt>
    <dgm:pt modelId="{4A717BC1-33A0-48CB-8C92-9887C6227044}" type="sibTrans" cxnId="{A8CE4EE7-7E90-4B55-943E-104E080559D3}">
      <dgm:prSet/>
      <dgm:spPr/>
      <dgm:t>
        <a:bodyPr/>
        <a:lstStyle/>
        <a:p>
          <a:endParaRPr lang="ru-RU"/>
        </a:p>
      </dgm:t>
    </dgm:pt>
    <dgm:pt modelId="{26E92A90-8925-4E83-BD40-169AD5B900C8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Работает коллегиальный орган ученического самоуправления – Ученический совет</a:t>
          </a:r>
          <a:endParaRPr lang="ru-RU" b="1" dirty="0">
            <a:solidFill>
              <a:schemeClr val="tx1"/>
            </a:solidFill>
          </a:endParaRPr>
        </a:p>
      </dgm:t>
    </dgm:pt>
    <dgm:pt modelId="{48C3088F-4177-44D3-A4C2-17C92B656C3C}" type="parTrans" cxnId="{CB996CFE-38E4-45D0-B6F1-7A83F96DFAE7}">
      <dgm:prSet/>
      <dgm:spPr/>
      <dgm:t>
        <a:bodyPr/>
        <a:lstStyle/>
        <a:p>
          <a:endParaRPr lang="ru-RU"/>
        </a:p>
      </dgm:t>
    </dgm:pt>
    <dgm:pt modelId="{411F1376-26BF-4601-809E-A09D4B00478F}" type="sibTrans" cxnId="{CB996CFE-38E4-45D0-B6F1-7A83F96DFAE7}">
      <dgm:prSet/>
      <dgm:spPr/>
      <dgm:t>
        <a:bodyPr/>
        <a:lstStyle/>
        <a:p>
          <a:endParaRPr lang="ru-RU"/>
        </a:p>
      </dgm:t>
    </dgm:pt>
    <dgm:pt modelId="{E0A266C7-D04B-4087-B168-8051FE6F5CA0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 настоящее время – это образовательный комплекс из 8 зданий, в которых реализуются общие подходы и единые принципы организации образовательного процесса на основе ФГОС</a:t>
          </a:r>
        </a:p>
      </dgm:t>
    </dgm:pt>
    <dgm:pt modelId="{CDE25D8E-06A2-433E-9A1C-5720C77651B2}" type="parTrans" cxnId="{D650E63F-A353-418F-ABD3-1B0D1165AA81}">
      <dgm:prSet/>
      <dgm:spPr/>
      <dgm:t>
        <a:bodyPr/>
        <a:lstStyle/>
        <a:p>
          <a:endParaRPr lang="ru-RU"/>
        </a:p>
      </dgm:t>
    </dgm:pt>
    <dgm:pt modelId="{6D780A44-0C87-41BB-9428-1A917F240FD1}" type="sibTrans" cxnId="{D650E63F-A353-418F-ABD3-1B0D1165AA81}">
      <dgm:prSet/>
      <dgm:spPr/>
      <dgm:t>
        <a:bodyPr/>
        <a:lstStyle/>
        <a:p>
          <a:endParaRPr lang="ru-RU"/>
        </a:p>
      </dgm:t>
    </dgm:pt>
    <dgm:pt modelId="{D24680CA-84DB-4AC3-96BF-1EC10BA6197A}" type="pres">
      <dgm:prSet presAssocID="{3C22FD7F-732C-416D-92FD-8E4BC960E5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42E497-287A-4937-816F-07978F29A132}" type="pres">
      <dgm:prSet presAssocID="{CBE6D837-E67E-4CA0-80CC-A40A6CA99C2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FB1CA4-8A3C-41E2-B5F0-D3888BB521DD}" type="pres">
      <dgm:prSet presAssocID="{8E237058-6A0A-4F59-A988-952621EA94A1}" presName="spacer" presStyleCnt="0"/>
      <dgm:spPr/>
    </dgm:pt>
    <dgm:pt modelId="{EBFB912A-3B41-4B43-B379-9F7D93FD2532}" type="pres">
      <dgm:prSet presAssocID="{E0A266C7-D04B-4087-B168-8051FE6F5CA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9A6126-C8CA-48AE-8D3A-DF76569588F7}" type="pres">
      <dgm:prSet presAssocID="{6D780A44-0C87-41BB-9428-1A917F240FD1}" presName="spacer" presStyleCnt="0"/>
      <dgm:spPr/>
    </dgm:pt>
    <dgm:pt modelId="{4C7AEC15-54F9-4458-AA7D-92F6FDF0488E}" type="pres">
      <dgm:prSet presAssocID="{E0E1E235-EB86-4EC4-94C9-E5FACB36924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BA8DDD-5871-4B0D-9949-508C6CD8BAE9}" type="pres">
      <dgm:prSet presAssocID="{D5BF6626-E543-4EB2-B417-C64AA4EF4C09}" presName="spacer" presStyleCnt="0"/>
      <dgm:spPr/>
    </dgm:pt>
    <dgm:pt modelId="{7AEBC54F-D448-4A35-908B-4E4C2E9E7207}" type="pres">
      <dgm:prSet presAssocID="{9D0B3CB0-B8FD-4312-A642-B60F2DB88C8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5D3C1-D84B-4C30-98C0-B414F8395CC4}" type="pres">
      <dgm:prSet presAssocID="{4A717BC1-33A0-48CB-8C92-9887C6227044}" presName="spacer" presStyleCnt="0"/>
      <dgm:spPr/>
    </dgm:pt>
    <dgm:pt modelId="{9E15F1D9-C60C-4F46-AE65-2A7182958D61}" type="pres">
      <dgm:prSet presAssocID="{26E92A90-8925-4E83-BD40-169AD5B900C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CE4EE7-7E90-4B55-943E-104E080559D3}" srcId="{3C22FD7F-732C-416D-92FD-8E4BC960E516}" destId="{9D0B3CB0-B8FD-4312-A642-B60F2DB88C8A}" srcOrd="3" destOrd="0" parTransId="{6B5FC704-5D04-4ECB-86A6-6742592F66A9}" sibTransId="{4A717BC1-33A0-48CB-8C92-9887C6227044}"/>
    <dgm:cxn modelId="{01297BFC-E3C6-42EF-8C62-E2728DC6B4B9}" srcId="{3C22FD7F-732C-416D-92FD-8E4BC960E516}" destId="{CBE6D837-E67E-4CA0-80CC-A40A6CA99C25}" srcOrd="0" destOrd="0" parTransId="{D3C11CD8-95D7-4210-B5D5-D45BB4F203A1}" sibTransId="{8E237058-6A0A-4F59-A988-952621EA94A1}"/>
    <dgm:cxn modelId="{A052713C-570F-429D-916E-4993F8849E8D}" type="presOf" srcId="{E0E1E235-EB86-4EC4-94C9-E5FACB369246}" destId="{4C7AEC15-54F9-4458-AA7D-92F6FDF0488E}" srcOrd="0" destOrd="0" presId="urn:microsoft.com/office/officeart/2005/8/layout/vList2"/>
    <dgm:cxn modelId="{D650E63F-A353-418F-ABD3-1B0D1165AA81}" srcId="{3C22FD7F-732C-416D-92FD-8E4BC960E516}" destId="{E0A266C7-D04B-4087-B168-8051FE6F5CA0}" srcOrd="1" destOrd="0" parTransId="{CDE25D8E-06A2-433E-9A1C-5720C77651B2}" sibTransId="{6D780A44-0C87-41BB-9428-1A917F240FD1}"/>
    <dgm:cxn modelId="{CB996CFE-38E4-45D0-B6F1-7A83F96DFAE7}" srcId="{3C22FD7F-732C-416D-92FD-8E4BC960E516}" destId="{26E92A90-8925-4E83-BD40-169AD5B900C8}" srcOrd="4" destOrd="0" parTransId="{48C3088F-4177-44D3-A4C2-17C92B656C3C}" sibTransId="{411F1376-26BF-4601-809E-A09D4B00478F}"/>
    <dgm:cxn modelId="{DF85E472-9005-4639-B9D8-F62176089948}" type="presOf" srcId="{9D0B3CB0-B8FD-4312-A642-B60F2DB88C8A}" destId="{7AEBC54F-D448-4A35-908B-4E4C2E9E7207}" srcOrd="0" destOrd="0" presId="urn:microsoft.com/office/officeart/2005/8/layout/vList2"/>
    <dgm:cxn modelId="{829C44D2-3EB7-4197-9F00-E721A295B72E}" type="presOf" srcId="{26E92A90-8925-4E83-BD40-169AD5B900C8}" destId="{9E15F1D9-C60C-4F46-AE65-2A7182958D61}" srcOrd="0" destOrd="0" presId="urn:microsoft.com/office/officeart/2005/8/layout/vList2"/>
    <dgm:cxn modelId="{98850B9D-4465-44FD-A694-FA8EB120E889}" type="presOf" srcId="{3C22FD7F-732C-416D-92FD-8E4BC960E516}" destId="{D24680CA-84DB-4AC3-96BF-1EC10BA6197A}" srcOrd="0" destOrd="0" presId="urn:microsoft.com/office/officeart/2005/8/layout/vList2"/>
    <dgm:cxn modelId="{66ACFD27-7592-4970-A380-528A0ACC4C93}" type="presOf" srcId="{E0A266C7-D04B-4087-B168-8051FE6F5CA0}" destId="{EBFB912A-3B41-4B43-B379-9F7D93FD2532}" srcOrd="0" destOrd="0" presId="urn:microsoft.com/office/officeart/2005/8/layout/vList2"/>
    <dgm:cxn modelId="{13DFEE78-4F8A-4477-86B3-19B93A897742}" srcId="{3C22FD7F-732C-416D-92FD-8E4BC960E516}" destId="{E0E1E235-EB86-4EC4-94C9-E5FACB369246}" srcOrd="2" destOrd="0" parTransId="{0CFB1969-5868-4AE5-8210-4CC86FA6FA14}" sibTransId="{D5BF6626-E543-4EB2-B417-C64AA4EF4C09}"/>
    <dgm:cxn modelId="{30325235-3C72-42EF-92F5-7D50213328CB}" type="presOf" srcId="{CBE6D837-E67E-4CA0-80CC-A40A6CA99C25}" destId="{0C42E497-287A-4937-816F-07978F29A132}" srcOrd="0" destOrd="0" presId="urn:microsoft.com/office/officeart/2005/8/layout/vList2"/>
    <dgm:cxn modelId="{F1FD3E37-3876-440F-9476-11A0884E3732}" type="presParOf" srcId="{D24680CA-84DB-4AC3-96BF-1EC10BA6197A}" destId="{0C42E497-287A-4937-816F-07978F29A132}" srcOrd="0" destOrd="0" presId="urn:microsoft.com/office/officeart/2005/8/layout/vList2"/>
    <dgm:cxn modelId="{A3878F26-58B4-4FE1-B8DE-0A32D26BFFCE}" type="presParOf" srcId="{D24680CA-84DB-4AC3-96BF-1EC10BA6197A}" destId="{F4FB1CA4-8A3C-41E2-B5F0-D3888BB521DD}" srcOrd="1" destOrd="0" presId="urn:microsoft.com/office/officeart/2005/8/layout/vList2"/>
    <dgm:cxn modelId="{0B99E69B-9638-4B29-B249-4E22F62E7D2F}" type="presParOf" srcId="{D24680CA-84DB-4AC3-96BF-1EC10BA6197A}" destId="{EBFB912A-3B41-4B43-B379-9F7D93FD2532}" srcOrd="2" destOrd="0" presId="urn:microsoft.com/office/officeart/2005/8/layout/vList2"/>
    <dgm:cxn modelId="{273E89DD-01EA-4273-8F74-9394AAFAF3A2}" type="presParOf" srcId="{D24680CA-84DB-4AC3-96BF-1EC10BA6197A}" destId="{669A6126-C8CA-48AE-8D3A-DF76569588F7}" srcOrd="3" destOrd="0" presId="urn:microsoft.com/office/officeart/2005/8/layout/vList2"/>
    <dgm:cxn modelId="{F87FFFD4-3190-4146-A810-DBD0BB6B7391}" type="presParOf" srcId="{D24680CA-84DB-4AC3-96BF-1EC10BA6197A}" destId="{4C7AEC15-54F9-4458-AA7D-92F6FDF0488E}" srcOrd="4" destOrd="0" presId="urn:microsoft.com/office/officeart/2005/8/layout/vList2"/>
    <dgm:cxn modelId="{DF897D41-D4EC-4044-AF2B-47107962EF13}" type="presParOf" srcId="{D24680CA-84DB-4AC3-96BF-1EC10BA6197A}" destId="{D8BA8DDD-5871-4B0D-9949-508C6CD8BAE9}" srcOrd="5" destOrd="0" presId="urn:microsoft.com/office/officeart/2005/8/layout/vList2"/>
    <dgm:cxn modelId="{B0CA6F5B-96ED-4878-9882-C5CF94763678}" type="presParOf" srcId="{D24680CA-84DB-4AC3-96BF-1EC10BA6197A}" destId="{7AEBC54F-D448-4A35-908B-4E4C2E9E7207}" srcOrd="6" destOrd="0" presId="urn:microsoft.com/office/officeart/2005/8/layout/vList2"/>
    <dgm:cxn modelId="{9F4F6913-593D-4AAD-849C-ADA033618D00}" type="presParOf" srcId="{D24680CA-84DB-4AC3-96BF-1EC10BA6197A}" destId="{B835D3C1-D84B-4C30-98C0-B414F8395CC4}" srcOrd="7" destOrd="0" presId="urn:microsoft.com/office/officeart/2005/8/layout/vList2"/>
    <dgm:cxn modelId="{BC68D3BC-1D62-4190-91AF-DB369FA5D4FE}" type="presParOf" srcId="{D24680CA-84DB-4AC3-96BF-1EC10BA6197A}" destId="{9E15F1D9-C60C-4F46-AE65-2A7182958D6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595C93-207A-4E2A-8D7F-E6BED9E0F57B}" type="doc">
      <dgm:prSet loTypeId="urn:microsoft.com/office/officeart/2005/8/layout/chevron2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5C5D0A6-0155-43F6-B90C-BBEE85984F77}">
      <dgm:prSet phldrT="[Текст]"/>
      <dgm:spPr/>
      <dgm:t>
        <a:bodyPr/>
        <a:lstStyle/>
        <a:p>
          <a:r>
            <a:rPr lang="ru-RU" b="0" dirty="0" smtClean="0"/>
            <a:t>25</a:t>
          </a:r>
          <a:endParaRPr lang="ru-RU" b="0" dirty="0"/>
        </a:p>
      </dgm:t>
    </dgm:pt>
    <dgm:pt modelId="{3796AA15-0698-4B36-81CC-59CB9189AAA9}" type="parTrans" cxnId="{A22A2FC9-4EDD-4860-8D1D-8466330B5F91}">
      <dgm:prSet/>
      <dgm:spPr/>
      <dgm:t>
        <a:bodyPr/>
        <a:lstStyle/>
        <a:p>
          <a:endParaRPr lang="ru-RU" b="0"/>
        </a:p>
      </dgm:t>
    </dgm:pt>
    <dgm:pt modelId="{E497D541-1689-4015-AAF2-FE51983C5A66}" type="sibTrans" cxnId="{A22A2FC9-4EDD-4860-8D1D-8466330B5F91}">
      <dgm:prSet/>
      <dgm:spPr/>
      <dgm:t>
        <a:bodyPr/>
        <a:lstStyle/>
        <a:p>
          <a:endParaRPr lang="ru-RU" b="0"/>
        </a:p>
      </dgm:t>
    </dgm:pt>
    <dgm:pt modelId="{BB65F0D7-0C63-41B6-B6A9-A89844321E19}">
      <dgm:prSet phldrT="[Текст]"/>
      <dgm:spPr/>
      <dgm:t>
        <a:bodyPr/>
        <a:lstStyle/>
        <a:p>
          <a:r>
            <a:rPr lang="ru-RU" b="0" dirty="0" smtClean="0">
              <a:effectLst/>
            </a:rPr>
            <a:t>Дети,</a:t>
          </a:r>
          <a:r>
            <a:rPr lang="ru-RU" b="0" baseline="0" dirty="0" smtClean="0">
              <a:effectLst/>
            </a:rPr>
            <a:t> стоящие на ВШК</a:t>
          </a:r>
          <a:endParaRPr lang="ru-RU" b="0" dirty="0">
            <a:effectLst/>
          </a:endParaRPr>
        </a:p>
      </dgm:t>
    </dgm:pt>
    <dgm:pt modelId="{4F8C1C8A-710D-4156-811C-5F8C930E294F}" type="parTrans" cxnId="{4A664949-B446-499E-B7ED-AE09705AA336}">
      <dgm:prSet/>
      <dgm:spPr/>
      <dgm:t>
        <a:bodyPr/>
        <a:lstStyle/>
        <a:p>
          <a:endParaRPr lang="ru-RU" b="0"/>
        </a:p>
      </dgm:t>
    </dgm:pt>
    <dgm:pt modelId="{DCCC6E89-D10A-4DE4-852A-CBFB85CA1AE0}" type="sibTrans" cxnId="{4A664949-B446-499E-B7ED-AE09705AA336}">
      <dgm:prSet/>
      <dgm:spPr/>
      <dgm:t>
        <a:bodyPr/>
        <a:lstStyle/>
        <a:p>
          <a:endParaRPr lang="ru-RU" b="0"/>
        </a:p>
      </dgm:t>
    </dgm:pt>
    <dgm:pt modelId="{D79A389A-6063-4546-8A22-B51F637ABF69}">
      <dgm:prSet phldrT="[Текст]"/>
      <dgm:spPr/>
      <dgm:t>
        <a:bodyPr/>
        <a:lstStyle/>
        <a:p>
          <a:r>
            <a:rPr lang="ru-RU" b="0" dirty="0" smtClean="0"/>
            <a:t>13</a:t>
          </a:r>
          <a:endParaRPr lang="ru-RU" b="0" dirty="0"/>
        </a:p>
      </dgm:t>
    </dgm:pt>
    <dgm:pt modelId="{DD840737-2F52-4A6C-9F6F-5328AFC14C6F}" type="parTrans" cxnId="{321C3091-4801-4D3C-99E4-DCF61CA4F068}">
      <dgm:prSet/>
      <dgm:spPr/>
      <dgm:t>
        <a:bodyPr/>
        <a:lstStyle/>
        <a:p>
          <a:endParaRPr lang="ru-RU" b="0"/>
        </a:p>
      </dgm:t>
    </dgm:pt>
    <dgm:pt modelId="{2D6A232C-307A-4A88-9A95-AF0F95F49630}" type="sibTrans" cxnId="{321C3091-4801-4D3C-99E4-DCF61CA4F068}">
      <dgm:prSet/>
      <dgm:spPr/>
      <dgm:t>
        <a:bodyPr/>
        <a:lstStyle/>
        <a:p>
          <a:endParaRPr lang="ru-RU" b="0"/>
        </a:p>
      </dgm:t>
    </dgm:pt>
    <dgm:pt modelId="{977C715E-1DFE-492C-84DC-6282B0E7FBB1}">
      <dgm:prSet phldrT="[Текст]"/>
      <dgm:spPr/>
      <dgm:t>
        <a:bodyPr/>
        <a:lstStyle/>
        <a:p>
          <a:r>
            <a:rPr lang="ru-RU" b="0" dirty="0" smtClean="0"/>
            <a:t>Дети, стоящие на учете в ОДН</a:t>
          </a:r>
          <a:endParaRPr lang="ru-RU" b="0" dirty="0"/>
        </a:p>
      </dgm:t>
    </dgm:pt>
    <dgm:pt modelId="{31EF7B88-21C5-459F-8BFC-7B20ED4FECF9}" type="parTrans" cxnId="{953ADEF7-586D-4250-89DA-C80E41EED547}">
      <dgm:prSet/>
      <dgm:spPr/>
      <dgm:t>
        <a:bodyPr/>
        <a:lstStyle/>
        <a:p>
          <a:endParaRPr lang="ru-RU" b="0"/>
        </a:p>
      </dgm:t>
    </dgm:pt>
    <dgm:pt modelId="{38597F18-95E2-4235-858C-5E569FE4C735}" type="sibTrans" cxnId="{953ADEF7-586D-4250-89DA-C80E41EED547}">
      <dgm:prSet/>
      <dgm:spPr/>
      <dgm:t>
        <a:bodyPr/>
        <a:lstStyle/>
        <a:p>
          <a:endParaRPr lang="ru-RU" b="0"/>
        </a:p>
      </dgm:t>
    </dgm:pt>
    <dgm:pt modelId="{A2711949-84B0-47F9-A4AA-A98C80AAF8A2}">
      <dgm:prSet phldrT="[Текст]"/>
      <dgm:spPr/>
      <dgm:t>
        <a:bodyPr/>
        <a:lstStyle/>
        <a:p>
          <a:r>
            <a:rPr lang="ru-RU" b="0" dirty="0" smtClean="0"/>
            <a:t>2</a:t>
          </a:r>
          <a:endParaRPr lang="ru-RU" b="0" dirty="0"/>
        </a:p>
      </dgm:t>
    </dgm:pt>
    <dgm:pt modelId="{48350EA0-4E6C-42F2-B321-6220319E2768}" type="parTrans" cxnId="{B8E626C4-02B2-4446-8719-3DA3F05090FC}">
      <dgm:prSet/>
      <dgm:spPr/>
      <dgm:t>
        <a:bodyPr/>
        <a:lstStyle/>
        <a:p>
          <a:endParaRPr lang="ru-RU" b="0"/>
        </a:p>
      </dgm:t>
    </dgm:pt>
    <dgm:pt modelId="{DE6ABD70-03EC-4B08-95CB-DB2BBE515267}" type="sibTrans" cxnId="{B8E626C4-02B2-4446-8719-3DA3F05090FC}">
      <dgm:prSet/>
      <dgm:spPr/>
      <dgm:t>
        <a:bodyPr/>
        <a:lstStyle/>
        <a:p>
          <a:endParaRPr lang="ru-RU" b="0"/>
        </a:p>
      </dgm:t>
    </dgm:pt>
    <dgm:pt modelId="{614224CE-949C-48E6-B4D5-1E07747AFD60}">
      <dgm:prSet phldrT="[Текст]"/>
      <dgm:spPr/>
      <dgm:t>
        <a:bodyPr/>
        <a:lstStyle/>
        <a:p>
          <a:r>
            <a:rPr lang="ru-RU" b="0" dirty="0" smtClean="0"/>
            <a:t>Семьи, стоящие на ВШК</a:t>
          </a:r>
          <a:endParaRPr lang="ru-RU" b="0" dirty="0"/>
        </a:p>
      </dgm:t>
    </dgm:pt>
    <dgm:pt modelId="{280D61A8-C09E-4467-9E84-F96DD6A80631}" type="parTrans" cxnId="{AFA62577-6CCE-4720-9112-4538D3F5FBD5}">
      <dgm:prSet/>
      <dgm:spPr/>
      <dgm:t>
        <a:bodyPr/>
        <a:lstStyle/>
        <a:p>
          <a:endParaRPr lang="ru-RU" b="0"/>
        </a:p>
      </dgm:t>
    </dgm:pt>
    <dgm:pt modelId="{57D0260B-8222-4EB6-BF0B-41A1A8A1C1C3}" type="sibTrans" cxnId="{AFA62577-6CCE-4720-9112-4538D3F5FBD5}">
      <dgm:prSet/>
      <dgm:spPr/>
      <dgm:t>
        <a:bodyPr/>
        <a:lstStyle/>
        <a:p>
          <a:endParaRPr lang="ru-RU" b="0"/>
        </a:p>
      </dgm:t>
    </dgm:pt>
    <dgm:pt modelId="{20C5A493-67E4-4C52-8062-2BF7B53C3BE5}">
      <dgm:prSet phldrT="[Текст]"/>
      <dgm:spPr/>
      <dgm:t>
        <a:bodyPr/>
        <a:lstStyle/>
        <a:p>
          <a:r>
            <a:rPr lang="ru-RU" b="0" dirty="0" smtClean="0"/>
            <a:t>1</a:t>
          </a:r>
          <a:endParaRPr lang="ru-RU" b="0" dirty="0"/>
        </a:p>
      </dgm:t>
    </dgm:pt>
    <dgm:pt modelId="{054E741E-9BCC-498E-9240-A0F009670618}" type="parTrans" cxnId="{1ECAAEF4-34B1-410C-9F66-6B0214CC7F96}">
      <dgm:prSet/>
      <dgm:spPr/>
      <dgm:t>
        <a:bodyPr/>
        <a:lstStyle/>
        <a:p>
          <a:endParaRPr lang="ru-RU" b="0"/>
        </a:p>
      </dgm:t>
    </dgm:pt>
    <dgm:pt modelId="{68854784-E149-411D-92E1-C30900432966}" type="sibTrans" cxnId="{1ECAAEF4-34B1-410C-9F66-6B0214CC7F96}">
      <dgm:prSet/>
      <dgm:spPr/>
      <dgm:t>
        <a:bodyPr/>
        <a:lstStyle/>
        <a:p>
          <a:endParaRPr lang="ru-RU" b="0"/>
        </a:p>
      </dgm:t>
    </dgm:pt>
    <dgm:pt modelId="{C3BF2483-69B5-4D9A-AD7E-7EF47D6DA370}">
      <dgm:prSet phldrT="[Текст]"/>
      <dgm:spPr/>
      <dgm:t>
        <a:bodyPr/>
        <a:lstStyle/>
        <a:p>
          <a:r>
            <a:rPr lang="ru-RU" b="0" dirty="0" smtClean="0"/>
            <a:t>Семьи, стоящие на учёте в ОДН и КДН и ЗП</a:t>
          </a:r>
        </a:p>
      </dgm:t>
    </dgm:pt>
    <dgm:pt modelId="{B99C0568-6653-4A30-8B39-6B189082034E}" type="parTrans" cxnId="{720C92B6-034E-4573-B61A-193AD6A5740D}">
      <dgm:prSet/>
      <dgm:spPr/>
      <dgm:t>
        <a:bodyPr/>
        <a:lstStyle/>
        <a:p>
          <a:endParaRPr lang="ru-RU" b="0"/>
        </a:p>
      </dgm:t>
    </dgm:pt>
    <dgm:pt modelId="{A4E08F23-D5FB-4ED5-954B-083960225DA3}" type="sibTrans" cxnId="{720C92B6-034E-4573-B61A-193AD6A5740D}">
      <dgm:prSet/>
      <dgm:spPr/>
      <dgm:t>
        <a:bodyPr/>
        <a:lstStyle/>
        <a:p>
          <a:endParaRPr lang="ru-RU" b="0"/>
        </a:p>
      </dgm:t>
    </dgm:pt>
    <dgm:pt modelId="{CC2FF7FE-FFDE-4B22-822E-A14DE7E20A8F}" type="pres">
      <dgm:prSet presAssocID="{B8595C93-207A-4E2A-8D7F-E6BED9E0F57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439C28-CD19-417B-A4FA-BC6A14F680FC}" type="pres">
      <dgm:prSet presAssocID="{95C5D0A6-0155-43F6-B90C-BBEE85984F77}" presName="composite" presStyleCnt="0"/>
      <dgm:spPr/>
    </dgm:pt>
    <dgm:pt modelId="{2681203B-A64A-4F7E-82AF-CECBFA5B1397}" type="pres">
      <dgm:prSet presAssocID="{95C5D0A6-0155-43F6-B90C-BBEE85984F7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081784-EDA4-4C47-9F58-8E536882F704}" type="pres">
      <dgm:prSet presAssocID="{95C5D0A6-0155-43F6-B90C-BBEE85984F77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4BCA36-8453-4964-B826-D0FC161764F8}" type="pres">
      <dgm:prSet presAssocID="{E497D541-1689-4015-AAF2-FE51983C5A66}" presName="sp" presStyleCnt="0"/>
      <dgm:spPr/>
    </dgm:pt>
    <dgm:pt modelId="{92C45722-0D3E-493F-9275-DE0BF14710BF}" type="pres">
      <dgm:prSet presAssocID="{D79A389A-6063-4546-8A22-B51F637ABF69}" presName="composite" presStyleCnt="0"/>
      <dgm:spPr/>
    </dgm:pt>
    <dgm:pt modelId="{1CAA8057-BDDE-4CBF-9A74-318F27FB186A}" type="pres">
      <dgm:prSet presAssocID="{D79A389A-6063-4546-8A22-B51F637ABF6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C6F944-C513-45A3-806F-1836499B0188}" type="pres">
      <dgm:prSet presAssocID="{D79A389A-6063-4546-8A22-B51F637ABF6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F7E0C4-FE45-415E-BAFD-6D8045853672}" type="pres">
      <dgm:prSet presAssocID="{2D6A232C-307A-4A88-9A95-AF0F95F49630}" presName="sp" presStyleCnt="0"/>
      <dgm:spPr/>
    </dgm:pt>
    <dgm:pt modelId="{395F7AF2-7462-4F1E-B1C9-F1FF9D95B247}" type="pres">
      <dgm:prSet presAssocID="{A2711949-84B0-47F9-A4AA-A98C80AAF8A2}" presName="composite" presStyleCnt="0"/>
      <dgm:spPr/>
    </dgm:pt>
    <dgm:pt modelId="{1CBCD015-BC16-4E39-A365-719C9E15C9C9}" type="pres">
      <dgm:prSet presAssocID="{A2711949-84B0-47F9-A4AA-A98C80AAF8A2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B9CE3B-9906-452E-A33A-A01B32B4B77F}" type="pres">
      <dgm:prSet presAssocID="{A2711949-84B0-47F9-A4AA-A98C80AAF8A2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82D7CD-EF77-4FFE-A8DE-2B7B77FAFACF}" type="pres">
      <dgm:prSet presAssocID="{DE6ABD70-03EC-4B08-95CB-DB2BBE515267}" presName="sp" presStyleCnt="0"/>
      <dgm:spPr/>
    </dgm:pt>
    <dgm:pt modelId="{5105FD8F-0C59-4A32-AAC9-0960F99B1250}" type="pres">
      <dgm:prSet presAssocID="{20C5A493-67E4-4C52-8062-2BF7B53C3BE5}" presName="composite" presStyleCnt="0"/>
      <dgm:spPr/>
    </dgm:pt>
    <dgm:pt modelId="{CBDE377E-7F85-464B-AF52-968C624C3881}" type="pres">
      <dgm:prSet presAssocID="{20C5A493-67E4-4C52-8062-2BF7B53C3BE5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DCFAE-907C-4603-B78B-88D72D7BFC4A}" type="pres">
      <dgm:prSet presAssocID="{20C5A493-67E4-4C52-8062-2BF7B53C3BE5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2A2FC9-4EDD-4860-8D1D-8466330B5F91}" srcId="{B8595C93-207A-4E2A-8D7F-E6BED9E0F57B}" destId="{95C5D0A6-0155-43F6-B90C-BBEE85984F77}" srcOrd="0" destOrd="0" parTransId="{3796AA15-0698-4B36-81CC-59CB9189AAA9}" sibTransId="{E497D541-1689-4015-AAF2-FE51983C5A66}"/>
    <dgm:cxn modelId="{321C3091-4801-4D3C-99E4-DCF61CA4F068}" srcId="{B8595C93-207A-4E2A-8D7F-E6BED9E0F57B}" destId="{D79A389A-6063-4546-8A22-B51F637ABF69}" srcOrd="1" destOrd="0" parTransId="{DD840737-2F52-4A6C-9F6F-5328AFC14C6F}" sibTransId="{2D6A232C-307A-4A88-9A95-AF0F95F49630}"/>
    <dgm:cxn modelId="{AFA62577-6CCE-4720-9112-4538D3F5FBD5}" srcId="{A2711949-84B0-47F9-A4AA-A98C80AAF8A2}" destId="{614224CE-949C-48E6-B4D5-1E07747AFD60}" srcOrd="0" destOrd="0" parTransId="{280D61A8-C09E-4467-9E84-F96DD6A80631}" sibTransId="{57D0260B-8222-4EB6-BF0B-41A1A8A1C1C3}"/>
    <dgm:cxn modelId="{993BC9E1-DB7D-4DBC-864B-A29143ADF3F7}" type="presOf" srcId="{20C5A493-67E4-4C52-8062-2BF7B53C3BE5}" destId="{CBDE377E-7F85-464B-AF52-968C624C3881}" srcOrd="0" destOrd="0" presId="urn:microsoft.com/office/officeart/2005/8/layout/chevron2"/>
    <dgm:cxn modelId="{9AAAC2AB-545E-430B-87AD-BDF0BC003FD0}" type="presOf" srcId="{A2711949-84B0-47F9-A4AA-A98C80AAF8A2}" destId="{1CBCD015-BC16-4E39-A365-719C9E15C9C9}" srcOrd="0" destOrd="0" presId="urn:microsoft.com/office/officeart/2005/8/layout/chevron2"/>
    <dgm:cxn modelId="{4A664949-B446-499E-B7ED-AE09705AA336}" srcId="{95C5D0A6-0155-43F6-B90C-BBEE85984F77}" destId="{BB65F0D7-0C63-41B6-B6A9-A89844321E19}" srcOrd="0" destOrd="0" parTransId="{4F8C1C8A-710D-4156-811C-5F8C930E294F}" sibTransId="{DCCC6E89-D10A-4DE4-852A-CBFB85CA1AE0}"/>
    <dgm:cxn modelId="{FB8174B5-FD61-494F-87AE-3BE4D93094F5}" type="presOf" srcId="{977C715E-1DFE-492C-84DC-6282B0E7FBB1}" destId="{AAC6F944-C513-45A3-806F-1836499B0188}" srcOrd="0" destOrd="0" presId="urn:microsoft.com/office/officeart/2005/8/layout/chevron2"/>
    <dgm:cxn modelId="{7E236AF2-3A9F-4516-A430-E596D759A29E}" type="presOf" srcId="{BB65F0D7-0C63-41B6-B6A9-A89844321E19}" destId="{AD081784-EDA4-4C47-9F58-8E536882F704}" srcOrd="0" destOrd="0" presId="urn:microsoft.com/office/officeart/2005/8/layout/chevron2"/>
    <dgm:cxn modelId="{C3C77CE5-194C-404B-A914-ADC027DB4252}" type="presOf" srcId="{614224CE-949C-48E6-B4D5-1E07747AFD60}" destId="{B8B9CE3B-9906-452E-A33A-A01B32B4B77F}" srcOrd="0" destOrd="0" presId="urn:microsoft.com/office/officeart/2005/8/layout/chevron2"/>
    <dgm:cxn modelId="{BDC9A8DB-0D16-43E4-98FA-C4A43A0180BB}" type="presOf" srcId="{B8595C93-207A-4E2A-8D7F-E6BED9E0F57B}" destId="{CC2FF7FE-FFDE-4B22-822E-A14DE7E20A8F}" srcOrd="0" destOrd="0" presId="urn:microsoft.com/office/officeart/2005/8/layout/chevron2"/>
    <dgm:cxn modelId="{E74C9CF7-8247-4072-8435-D9CC7246333D}" type="presOf" srcId="{D79A389A-6063-4546-8A22-B51F637ABF69}" destId="{1CAA8057-BDDE-4CBF-9A74-318F27FB186A}" srcOrd="0" destOrd="0" presId="urn:microsoft.com/office/officeart/2005/8/layout/chevron2"/>
    <dgm:cxn modelId="{ED53FBDF-83E5-4DB5-8F71-6ACD609DF972}" type="presOf" srcId="{95C5D0A6-0155-43F6-B90C-BBEE85984F77}" destId="{2681203B-A64A-4F7E-82AF-CECBFA5B1397}" srcOrd="0" destOrd="0" presId="urn:microsoft.com/office/officeart/2005/8/layout/chevron2"/>
    <dgm:cxn modelId="{D05377A7-2AA7-4907-8E52-E13A7ED02865}" type="presOf" srcId="{C3BF2483-69B5-4D9A-AD7E-7EF47D6DA370}" destId="{7BDDCFAE-907C-4603-B78B-88D72D7BFC4A}" srcOrd="0" destOrd="0" presId="urn:microsoft.com/office/officeart/2005/8/layout/chevron2"/>
    <dgm:cxn modelId="{953ADEF7-586D-4250-89DA-C80E41EED547}" srcId="{D79A389A-6063-4546-8A22-B51F637ABF69}" destId="{977C715E-1DFE-492C-84DC-6282B0E7FBB1}" srcOrd="0" destOrd="0" parTransId="{31EF7B88-21C5-459F-8BFC-7B20ED4FECF9}" sibTransId="{38597F18-95E2-4235-858C-5E569FE4C735}"/>
    <dgm:cxn modelId="{1ECAAEF4-34B1-410C-9F66-6B0214CC7F96}" srcId="{B8595C93-207A-4E2A-8D7F-E6BED9E0F57B}" destId="{20C5A493-67E4-4C52-8062-2BF7B53C3BE5}" srcOrd="3" destOrd="0" parTransId="{054E741E-9BCC-498E-9240-A0F009670618}" sibTransId="{68854784-E149-411D-92E1-C30900432966}"/>
    <dgm:cxn modelId="{720C92B6-034E-4573-B61A-193AD6A5740D}" srcId="{20C5A493-67E4-4C52-8062-2BF7B53C3BE5}" destId="{C3BF2483-69B5-4D9A-AD7E-7EF47D6DA370}" srcOrd="0" destOrd="0" parTransId="{B99C0568-6653-4A30-8B39-6B189082034E}" sibTransId="{A4E08F23-D5FB-4ED5-954B-083960225DA3}"/>
    <dgm:cxn modelId="{B8E626C4-02B2-4446-8719-3DA3F05090FC}" srcId="{B8595C93-207A-4E2A-8D7F-E6BED9E0F57B}" destId="{A2711949-84B0-47F9-A4AA-A98C80AAF8A2}" srcOrd="2" destOrd="0" parTransId="{48350EA0-4E6C-42F2-B321-6220319E2768}" sibTransId="{DE6ABD70-03EC-4B08-95CB-DB2BBE515267}"/>
    <dgm:cxn modelId="{D49F44B7-5864-421D-9370-271C1D40289E}" type="presParOf" srcId="{CC2FF7FE-FFDE-4B22-822E-A14DE7E20A8F}" destId="{FF439C28-CD19-417B-A4FA-BC6A14F680FC}" srcOrd="0" destOrd="0" presId="urn:microsoft.com/office/officeart/2005/8/layout/chevron2"/>
    <dgm:cxn modelId="{BE4CD28E-A630-4493-B9E4-3276FFD976B5}" type="presParOf" srcId="{FF439C28-CD19-417B-A4FA-BC6A14F680FC}" destId="{2681203B-A64A-4F7E-82AF-CECBFA5B1397}" srcOrd="0" destOrd="0" presId="urn:microsoft.com/office/officeart/2005/8/layout/chevron2"/>
    <dgm:cxn modelId="{48147D0D-78F8-48E5-B6CE-7EC831443CE3}" type="presParOf" srcId="{FF439C28-CD19-417B-A4FA-BC6A14F680FC}" destId="{AD081784-EDA4-4C47-9F58-8E536882F704}" srcOrd="1" destOrd="0" presId="urn:microsoft.com/office/officeart/2005/8/layout/chevron2"/>
    <dgm:cxn modelId="{10D5716A-0A67-4C58-92F9-72A9AA9A7139}" type="presParOf" srcId="{CC2FF7FE-FFDE-4B22-822E-A14DE7E20A8F}" destId="{684BCA36-8453-4964-B826-D0FC161764F8}" srcOrd="1" destOrd="0" presId="urn:microsoft.com/office/officeart/2005/8/layout/chevron2"/>
    <dgm:cxn modelId="{F516EE3E-C9CE-4979-922F-1DBCCFA1D345}" type="presParOf" srcId="{CC2FF7FE-FFDE-4B22-822E-A14DE7E20A8F}" destId="{92C45722-0D3E-493F-9275-DE0BF14710BF}" srcOrd="2" destOrd="0" presId="urn:microsoft.com/office/officeart/2005/8/layout/chevron2"/>
    <dgm:cxn modelId="{E1753C5B-AC63-4B4A-AA8F-534215C84177}" type="presParOf" srcId="{92C45722-0D3E-493F-9275-DE0BF14710BF}" destId="{1CAA8057-BDDE-4CBF-9A74-318F27FB186A}" srcOrd="0" destOrd="0" presId="urn:microsoft.com/office/officeart/2005/8/layout/chevron2"/>
    <dgm:cxn modelId="{265A9728-072C-4093-8E7B-331D859E9A42}" type="presParOf" srcId="{92C45722-0D3E-493F-9275-DE0BF14710BF}" destId="{AAC6F944-C513-45A3-806F-1836499B0188}" srcOrd="1" destOrd="0" presId="urn:microsoft.com/office/officeart/2005/8/layout/chevron2"/>
    <dgm:cxn modelId="{AC27472B-1F36-48C9-87AD-F8AD286EB252}" type="presParOf" srcId="{CC2FF7FE-FFDE-4B22-822E-A14DE7E20A8F}" destId="{A2F7E0C4-FE45-415E-BAFD-6D8045853672}" srcOrd="3" destOrd="0" presId="urn:microsoft.com/office/officeart/2005/8/layout/chevron2"/>
    <dgm:cxn modelId="{935715FF-6796-483D-9185-D92D7227EE36}" type="presParOf" srcId="{CC2FF7FE-FFDE-4B22-822E-A14DE7E20A8F}" destId="{395F7AF2-7462-4F1E-B1C9-F1FF9D95B247}" srcOrd="4" destOrd="0" presId="urn:microsoft.com/office/officeart/2005/8/layout/chevron2"/>
    <dgm:cxn modelId="{5F4B925B-C3DE-4E97-839D-BD61DDD73705}" type="presParOf" srcId="{395F7AF2-7462-4F1E-B1C9-F1FF9D95B247}" destId="{1CBCD015-BC16-4E39-A365-719C9E15C9C9}" srcOrd="0" destOrd="0" presId="urn:microsoft.com/office/officeart/2005/8/layout/chevron2"/>
    <dgm:cxn modelId="{3A4120A8-514D-4000-BBBF-0382947BD93D}" type="presParOf" srcId="{395F7AF2-7462-4F1E-B1C9-F1FF9D95B247}" destId="{B8B9CE3B-9906-452E-A33A-A01B32B4B77F}" srcOrd="1" destOrd="0" presId="urn:microsoft.com/office/officeart/2005/8/layout/chevron2"/>
    <dgm:cxn modelId="{77E64DC7-30CD-4A1A-A311-780BA05BCE23}" type="presParOf" srcId="{CC2FF7FE-FFDE-4B22-822E-A14DE7E20A8F}" destId="{F682D7CD-EF77-4FFE-A8DE-2B7B77FAFACF}" srcOrd="5" destOrd="0" presId="urn:microsoft.com/office/officeart/2005/8/layout/chevron2"/>
    <dgm:cxn modelId="{5FB97DED-C07E-44B1-BF90-E12BFF6F675B}" type="presParOf" srcId="{CC2FF7FE-FFDE-4B22-822E-A14DE7E20A8F}" destId="{5105FD8F-0C59-4A32-AAC9-0960F99B1250}" srcOrd="6" destOrd="0" presId="urn:microsoft.com/office/officeart/2005/8/layout/chevron2"/>
    <dgm:cxn modelId="{75648410-C661-449D-8982-1CB8205BB98D}" type="presParOf" srcId="{5105FD8F-0C59-4A32-AAC9-0960F99B1250}" destId="{CBDE377E-7F85-464B-AF52-968C624C3881}" srcOrd="0" destOrd="0" presId="urn:microsoft.com/office/officeart/2005/8/layout/chevron2"/>
    <dgm:cxn modelId="{CAD11861-B52B-48AB-B752-B218C3BE9953}" type="presParOf" srcId="{5105FD8F-0C59-4A32-AAC9-0960F99B1250}" destId="{7BDDCFAE-907C-4603-B78B-88D72D7BFC4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068F18-35A7-4B5D-93A1-15544FF39271}" type="doc">
      <dgm:prSet loTypeId="urn:microsoft.com/office/officeart/2005/8/layout/chevron2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D870ACC-98BD-4B41-9BD5-ECA09062633A}">
      <dgm:prSet phldrT="[Текст]"/>
      <dgm:spPr/>
      <dgm:t>
        <a:bodyPr/>
        <a:lstStyle/>
        <a:p>
          <a:r>
            <a:rPr lang="ru-RU" dirty="0" smtClean="0"/>
            <a:t>12</a:t>
          </a:r>
          <a:endParaRPr lang="ru-RU" dirty="0"/>
        </a:p>
      </dgm:t>
    </dgm:pt>
    <dgm:pt modelId="{405A5F52-7D42-4738-94E5-FEF1317D858C}" type="parTrans" cxnId="{61BB44A8-86D2-4B32-B2B4-610904F6783B}">
      <dgm:prSet/>
      <dgm:spPr/>
      <dgm:t>
        <a:bodyPr/>
        <a:lstStyle/>
        <a:p>
          <a:endParaRPr lang="ru-RU"/>
        </a:p>
      </dgm:t>
    </dgm:pt>
    <dgm:pt modelId="{E737BC18-63AF-472A-B543-0EEBF4B8816B}" type="sibTrans" cxnId="{61BB44A8-86D2-4B32-B2B4-610904F6783B}">
      <dgm:prSet/>
      <dgm:spPr/>
      <dgm:t>
        <a:bodyPr/>
        <a:lstStyle/>
        <a:p>
          <a:endParaRPr lang="ru-RU"/>
        </a:p>
      </dgm:t>
    </dgm:pt>
    <dgm:pt modelId="{C89DCDA4-0F57-44B6-97BD-857F83FFDC1C}">
      <dgm:prSet phldrT="[Текст]" custT="1"/>
      <dgm:spPr/>
      <dgm:t>
        <a:bodyPr/>
        <a:lstStyle/>
        <a:p>
          <a:r>
            <a:rPr lang="ru-RU" sz="2000" b="0" dirty="0" smtClean="0">
              <a:effectLst/>
            </a:rPr>
            <a:t>Дети-инвалиды</a:t>
          </a:r>
        </a:p>
      </dgm:t>
    </dgm:pt>
    <dgm:pt modelId="{B934896D-F0E6-4222-BB7C-3C51CA5A2371}" type="parTrans" cxnId="{B0E3A269-E3AB-41F7-9E25-C92B21ADAD90}">
      <dgm:prSet/>
      <dgm:spPr/>
      <dgm:t>
        <a:bodyPr/>
        <a:lstStyle/>
        <a:p>
          <a:endParaRPr lang="ru-RU"/>
        </a:p>
      </dgm:t>
    </dgm:pt>
    <dgm:pt modelId="{27A2A8C3-326E-45E1-978B-66DD8A78DBF1}" type="sibTrans" cxnId="{B0E3A269-E3AB-41F7-9E25-C92B21ADAD90}">
      <dgm:prSet/>
      <dgm:spPr/>
      <dgm:t>
        <a:bodyPr/>
        <a:lstStyle/>
        <a:p>
          <a:endParaRPr lang="ru-RU"/>
        </a:p>
      </dgm:t>
    </dgm:pt>
    <dgm:pt modelId="{FFFF38FC-862B-4E1D-95B7-4B3289CE7A4E}">
      <dgm:prSet phldrT="[Текст]"/>
      <dgm:spPr/>
      <dgm:t>
        <a:bodyPr/>
        <a:lstStyle/>
        <a:p>
          <a:r>
            <a:rPr lang="ru-RU" dirty="0" smtClean="0"/>
            <a:t>15</a:t>
          </a:r>
          <a:endParaRPr lang="ru-RU" dirty="0"/>
        </a:p>
      </dgm:t>
    </dgm:pt>
    <dgm:pt modelId="{D231255E-1EC1-42BF-8EFF-3DCD405361BC}" type="parTrans" cxnId="{F8D90AF2-BE23-4F08-9F2E-506CA3C5A065}">
      <dgm:prSet/>
      <dgm:spPr/>
      <dgm:t>
        <a:bodyPr/>
        <a:lstStyle/>
        <a:p>
          <a:endParaRPr lang="ru-RU"/>
        </a:p>
      </dgm:t>
    </dgm:pt>
    <dgm:pt modelId="{80B9BACB-5113-4D6A-8F20-3F60A2580AC9}" type="sibTrans" cxnId="{F8D90AF2-BE23-4F08-9F2E-506CA3C5A065}">
      <dgm:prSet/>
      <dgm:spPr/>
      <dgm:t>
        <a:bodyPr/>
        <a:lstStyle/>
        <a:p>
          <a:endParaRPr lang="ru-RU"/>
        </a:p>
      </dgm:t>
    </dgm:pt>
    <dgm:pt modelId="{001C1684-D7B1-426A-8FD6-8AA1BD3E327C}">
      <dgm:prSet phldrT="[Текст]" custT="1"/>
      <dgm:spPr/>
      <dgm:t>
        <a:bodyPr/>
        <a:lstStyle/>
        <a:p>
          <a:r>
            <a:rPr lang="ru-RU" sz="2000" dirty="0" smtClean="0"/>
            <a:t>Дети, находящиеся под опекой</a:t>
          </a:r>
          <a:endParaRPr lang="ru-RU" sz="2000" dirty="0"/>
        </a:p>
      </dgm:t>
    </dgm:pt>
    <dgm:pt modelId="{BC23CE80-8156-4BBB-B25E-BBDAE9D699BD}" type="parTrans" cxnId="{669D5303-F5DD-4A2E-8B03-D95D9DF5C20A}">
      <dgm:prSet/>
      <dgm:spPr/>
      <dgm:t>
        <a:bodyPr/>
        <a:lstStyle/>
        <a:p>
          <a:endParaRPr lang="ru-RU"/>
        </a:p>
      </dgm:t>
    </dgm:pt>
    <dgm:pt modelId="{5F05B38A-86F4-4D40-BB28-60948C8D6DA3}" type="sibTrans" cxnId="{669D5303-F5DD-4A2E-8B03-D95D9DF5C20A}">
      <dgm:prSet/>
      <dgm:spPr/>
      <dgm:t>
        <a:bodyPr/>
        <a:lstStyle/>
        <a:p>
          <a:endParaRPr lang="ru-RU"/>
        </a:p>
      </dgm:t>
    </dgm:pt>
    <dgm:pt modelId="{C0116993-15C3-4B9B-A56E-868A43F5F6DE}">
      <dgm:prSet phldrT="[Текст]"/>
      <dgm:spPr/>
      <dgm:t>
        <a:bodyPr/>
        <a:lstStyle/>
        <a:p>
          <a:r>
            <a:rPr lang="ru-RU" dirty="0" smtClean="0"/>
            <a:t>70</a:t>
          </a:r>
          <a:endParaRPr lang="ru-RU" dirty="0"/>
        </a:p>
      </dgm:t>
    </dgm:pt>
    <dgm:pt modelId="{EBC17127-2EA0-439A-933A-1A17572256FC}" type="parTrans" cxnId="{CF857395-D084-4037-8E4D-FCC8927BEA68}">
      <dgm:prSet/>
      <dgm:spPr/>
      <dgm:t>
        <a:bodyPr/>
        <a:lstStyle/>
        <a:p>
          <a:endParaRPr lang="ru-RU"/>
        </a:p>
      </dgm:t>
    </dgm:pt>
    <dgm:pt modelId="{ECDD453E-F41B-4F04-BAD5-80F9A64991DC}" type="sibTrans" cxnId="{CF857395-D084-4037-8E4D-FCC8927BEA68}">
      <dgm:prSet/>
      <dgm:spPr/>
      <dgm:t>
        <a:bodyPr/>
        <a:lstStyle/>
        <a:p>
          <a:endParaRPr lang="ru-RU"/>
        </a:p>
      </dgm:t>
    </dgm:pt>
    <dgm:pt modelId="{8882EC6C-51DA-4664-AAF6-178A7AC1E5F3}">
      <dgm:prSet phldrT="[Текст]" custT="1"/>
      <dgm:spPr/>
      <dgm:t>
        <a:bodyPr/>
        <a:lstStyle/>
        <a:p>
          <a:r>
            <a:rPr lang="ru-RU" sz="2000" dirty="0" smtClean="0"/>
            <a:t>Малообеспеченные семьи</a:t>
          </a:r>
          <a:endParaRPr lang="ru-RU" sz="2000" dirty="0"/>
        </a:p>
      </dgm:t>
    </dgm:pt>
    <dgm:pt modelId="{89BF2198-581E-44BA-A183-A2168B9D989A}" type="parTrans" cxnId="{8BB452F5-67FA-49BA-ADC1-F1918BAE95B4}">
      <dgm:prSet/>
      <dgm:spPr/>
      <dgm:t>
        <a:bodyPr/>
        <a:lstStyle/>
        <a:p>
          <a:endParaRPr lang="ru-RU"/>
        </a:p>
      </dgm:t>
    </dgm:pt>
    <dgm:pt modelId="{C3D53D8D-4A95-43A1-A7C9-2145BFF6FDB3}" type="sibTrans" cxnId="{8BB452F5-67FA-49BA-ADC1-F1918BAE95B4}">
      <dgm:prSet/>
      <dgm:spPr/>
      <dgm:t>
        <a:bodyPr/>
        <a:lstStyle/>
        <a:p>
          <a:endParaRPr lang="ru-RU"/>
        </a:p>
      </dgm:t>
    </dgm:pt>
    <dgm:pt modelId="{1F0D81AC-3216-4883-8A0A-E6A6CAE34E5A}">
      <dgm:prSet phldrT="[Текст]" custT="1"/>
      <dgm:spPr/>
      <dgm:t>
        <a:bodyPr/>
        <a:lstStyle/>
        <a:p>
          <a:r>
            <a:rPr lang="ru-RU" sz="2000" dirty="0" smtClean="0"/>
            <a:t>Дети из многодетных семей</a:t>
          </a:r>
          <a:endParaRPr lang="ru-RU" sz="2000" dirty="0"/>
        </a:p>
      </dgm:t>
    </dgm:pt>
    <dgm:pt modelId="{49F5E59F-56C6-4AD5-93D2-BD2E975BE544}" type="parTrans" cxnId="{33852795-3E86-4996-9F1C-15E7AE5DA69E}">
      <dgm:prSet/>
      <dgm:spPr/>
      <dgm:t>
        <a:bodyPr/>
        <a:lstStyle/>
        <a:p>
          <a:endParaRPr lang="ru-RU"/>
        </a:p>
      </dgm:t>
    </dgm:pt>
    <dgm:pt modelId="{A4811306-F2C3-41B5-B63D-C39B76F6A88F}" type="sibTrans" cxnId="{33852795-3E86-4996-9F1C-15E7AE5DA69E}">
      <dgm:prSet/>
      <dgm:spPr/>
      <dgm:t>
        <a:bodyPr/>
        <a:lstStyle/>
        <a:p>
          <a:endParaRPr lang="ru-RU"/>
        </a:p>
      </dgm:t>
    </dgm:pt>
    <dgm:pt modelId="{ED8084CD-6A26-490B-B87F-F7862E1BF82A}">
      <dgm:prSet phldrT="[Текст]"/>
      <dgm:spPr/>
      <dgm:t>
        <a:bodyPr/>
        <a:lstStyle/>
        <a:p>
          <a:r>
            <a:rPr lang="ru-RU" dirty="0" smtClean="0"/>
            <a:t>206</a:t>
          </a:r>
          <a:endParaRPr lang="ru-RU" dirty="0"/>
        </a:p>
      </dgm:t>
    </dgm:pt>
    <dgm:pt modelId="{764419F0-CCDA-4C61-AA42-28BDFA36981F}" type="parTrans" cxnId="{1E7BD5C6-E7BF-4822-A2AC-EBEB6DFAE419}">
      <dgm:prSet/>
      <dgm:spPr/>
      <dgm:t>
        <a:bodyPr/>
        <a:lstStyle/>
        <a:p>
          <a:endParaRPr lang="ru-RU"/>
        </a:p>
      </dgm:t>
    </dgm:pt>
    <dgm:pt modelId="{8552A5D8-766A-4692-8D38-FC60D949E009}" type="sibTrans" cxnId="{1E7BD5C6-E7BF-4822-A2AC-EBEB6DFAE419}">
      <dgm:prSet/>
      <dgm:spPr/>
      <dgm:t>
        <a:bodyPr/>
        <a:lstStyle/>
        <a:p>
          <a:endParaRPr lang="ru-RU"/>
        </a:p>
      </dgm:t>
    </dgm:pt>
    <dgm:pt modelId="{6679F96D-E930-4EF0-8A5E-0E787D687FD3}" type="pres">
      <dgm:prSet presAssocID="{7C068F18-35A7-4B5D-93A1-15544FF3927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E22BF0-6743-4183-A07F-0E8BB02CCB3B}" type="pres">
      <dgm:prSet presAssocID="{BD870ACC-98BD-4B41-9BD5-ECA09062633A}" presName="composite" presStyleCnt="0"/>
      <dgm:spPr/>
    </dgm:pt>
    <dgm:pt modelId="{6B75E1BB-7F00-4A23-A4B7-EC2B19D6B0CD}" type="pres">
      <dgm:prSet presAssocID="{BD870ACC-98BD-4B41-9BD5-ECA09062633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CC1428-EE86-46AC-AD15-F425C0107ACD}" type="pres">
      <dgm:prSet presAssocID="{BD870ACC-98BD-4B41-9BD5-ECA09062633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3D2C35-0E0B-42D6-8A8D-6D56E7EE640E}" type="pres">
      <dgm:prSet presAssocID="{E737BC18-63AF-472A-B543-0EEBF4B8816B}" presName="sp" presStyleCnt="0"/>
      <dgm:spPr/>
    </dgm:pt>
    <dgm:pt modelId="{7C70044B-68AE-40A4-8FE2-968297E4E82F}" type="pres">
      <dgm:prSet presAssocID="{FFFF38FC-862B-4E1D-95B7-4B3289CE7A4E}" presName="composite" presStyleCnt="0"/>
      <dgm:spPr/>
    </dgm:pt>
    <dgm:pt modelId="{F5085151-EF78-43C0-AA49-A9D75DF1D49D}" type="pres">
      <dgm:prSet presAssocID="{FFFF38FC-862B-4E1D-95B7-4B3289CE7A4E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9081E2-7676-4CAD-B98E-4445B765B85B}" type="pres">
      <dgm:prSet presAssocID="{FFFF38FC-862B-4E1D-95B7-4B3289CE7A4E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FF23FB-66E0-4D59-9E6F-2663755F26A2}" type="pres">
      <dgm:prSet presAssocID="{80B9BACB-5113-4D6A-8F20-3F60A2580AC9}" presName="sp" presStyleCnt="0"/>
      <dgm:spPr/>
    </dgm:pt>
    <dgm:pt modelId="{B64ED96C-19BD-4766-81F0-616F5E897662}" type="pres">
      <dgm:prSet presAssocID="{C0116993-15C3-4B9B-A56E-868A43F5F6DE}" presName="composite" presStyleCnt="0"/>
      <dgm:spPr/>
    </dgm:pt>
    <dgm:pt modelId="{9D39E403-AABE-419A-8EA2-5F02C27C35C1}" type="pres">
      <dgm:prSet presAssocID="{C0116993-15C3-4B9B-A56E-868A43F5F6D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F75141-7F16-4A2D-B79E-EBB9904366CB}" type="pres">
      <dgm:prSet presAssocID="{C0116993-15C3-4B9B-A56E-868A43F5F6DE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36C5B1-6904-409F-B5E2-1CE2934D2060}" type="pres">
      <dgm:prSet presAssocID="{ECDD453E-F41B-4F04-BAD5-80F9A64991DC}" presName="sp" presStyleCnt="0"/>
      <dgm:spPr/>
    </dgm:pt>
    <dgm:pt modelId="{05730768-DD7A-4698-868D-CB0741F47A17}" type="pres">
      <dgm:prSet presAssocID="{ED8084CD-6A26-490B-B87F-F7862E1BF82A}" presName="composite" presStyleCnt="0"/>
      <dgm:spPr/>
    </dgm:pt>
    <dgm:pt modelId="{46867BD9-BB8E-43F6-BEC2-FBD0358388F1}" type="pres">
      <dgm:prSet presAssocID="{ED8084CD-6A26-490B-B87F-F7862E1BF82A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C029F1-3ADD-4BE7-9EBF-5A56862BB0EE}" type="pres">
      <dgm:prSet presAssocID="{ED8084CD-6A26-490B-B87F-F7862E1BF82A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F077ED-F74C-439B-AC41-65DBC25ADC6C}" type="presOf" srcId="{7C068F18-35A7-4B5D-93A1-15544FF39271}" destId="{6679F96D-E930-4EF0-8A5E-0E787D687FD3}" srcOrd="0" destOrd="0" presId="urn:microsoft.com/office/officeart/2005/8/layout/chevron2"/>
    <dgm:cxn modelId="{669D5303-F5DD-4A2E-8B03-D95D9DF5C20A}" srcId="{FFFF38FC-862B-4E1D-95B7-4B3289CE7A4E}" destId="{001C1684-D7B1-426A-8FD6-8AA1BD3E327C}" srcOrd="0" destOrd="0" parTransId="{BC23CE80-8156-4BBB-B25E-BBDAE9D699BD}" sibTransId="{5F05B38A-86F4-4D40-BB28-60948C8D6DA3}"/>
    <dgm:cxn modelId="{2593F06A-0E7C-4CC5-B0C4-1B500DB128B3}" type="presOf" srcId="{BD870ACC-98BD-4B41-9BD5-ECA09062633A}" destId="{6B75E1BB-7F00-4A23-A4B7-EC2B19D6B0CD}" srcOrd="0" destOrd="0" presId="urn:microsoft.com/office/officeart/2005/8/layout/chevron2"/>
    <dgm:cxn modelId="{8BB452F5-67FA-49BA-ADC1-F1918BAE95B4}" srcId="{C0116993-15C3-4B9B-A56E-868A43F5F6DE}" destId="{8882EC6C-51DA-4664-AAF6-178A7AC1E5F3}" srcOrd="0" destOrd="0" parTransId="{89BF2198-581E-44BA-A183-A2168B9D989A}" sibTransId="{C3D53D8D-4A95-43A1-A7C9-2145BFF6FDB3}"/>
    <dgm:cxn modelId="{35E3E29D-5DC7-4F33-8404-E13D1F2B9DC7}" type="presOf" srcId="{001C1684-D7B1-426A-8FD6-8AA1BD3E327C}" destId="{4E9081E2-7676-4CAD-B98E-4445B765B85B}" srcOrd="0" destOrd="0" presId="urn:microsoft.com/office/officeart/2005/8/layout/chevron2"/>
    <dgm:cxn modelId="{428DDE15-76E2-4FFB-9B16-BEFD1B73E80A}" type="presOf" srcId="{1F0D81AC-3216-4883-8A0A-E6A6CAE34E5A}" destId="{53C029F1-3ADD-4BE7-9EBF-5A56862BB0EE}" srcOrd="0" destOrd="0" presId="urn:microsoft.com/office/officeart/2005/8/layout/chevron2"/>
    <dgm:cxn modelId="{CBFA95F8-7AA9-41FF-A916-07FE7E8313BD}" type="presOf" srcId="{C89DCDA4-0F57-44B6-97BD-857F83FFDC1C}" destId="{E3CC1428-EE86-46AC-AD15-F425C0107ACD}" srcOrd="0" destOrd="0" presId="urn:microsoft.com/office/officeart/2005/8/layout/chevron2"/>
    <dgm:cxn modelId="{F8D90AF2-BE23-4F08-9F2E-506CA3C5A065}" srcId="{7C068F18-35A7-4B5D-93A1-15544FF39271}" destId="{FFFF38FC-862B-4E1D-95B7-4B3289CE7A4E}" srcOrd="1" destOrd="0" parTransId="{D231255E-1EC1-42BF-8EFF-3DCD405361BC}" sibTransId="{80B9BACB-5113-4D6A-8F20-3F60A2580AC9}"/>
    <dgm:cxn modelId="{546FC856-4D1E-45E5-9AEB-37FEC19CA2FE}" type="presOf" srcId="{C0116993-15C3-4B9B-A56E-868A43F5F6DE}" destId="{9D39E403-AABE-419A-8EA2-5F02C27C35C1}" srcOrd="0" destOrd="0" presId="urn:microsoft.com/office/officeart/2005/8/layout/chevron2"/>
    <dgm:cxn modelId="{B0E3A269-E3AB-41F7-9E25-C92B21ADAD90}" srcId="{BD870ACC-98BD-4B41-9BD5-ECA09062633A}" destId="{C89DCDA4-0F57-44B6-97BD-857F83FFDC1C}" srcOrd="0" destOrd="0" parTransId="{B934896D-F0E6-4222-BB7C-3C51CA5A2371}" sibTransId="{27A2A8C3-326E-45E1-978B-66DD8A78DBF1}"/>
    <dgm:cxn modelId="{1F1C6324-E843-4304-8334-0E0D6417DAA7}" type="presOf" srcId="{FFFF38FC-862B-4E1D-95B7-4B3289CE7A4E}" destId="{F5085151-EF78-43C0-AA49-A9D75DF1D49D}" srcOrd="0" destOrd="0" presId="urn:microsoft.com/office/officeart/2005/8/layout/chevron2"/>
    <dgm:cxn modelId="{33852795-3E86-4996-9F1C-15E7AE5DA69E}" srcId="{ED8084CD-6A26-490B-B87F-F7862E1BF82A}" destId="{1F0D81AC-3216-4883-8A0A-E6A6CAE34E5A}" srcOrd="0" destOrd="0" parTransId="{49F5E59F-56C6-4AD5-93D2-BD2E975BE544}" sibTransId="{A4811306-F2C3-41B5-B63D-C39B76F6A88F}"/>
    <dgm:cxn modelId="{1E7BD5C6-E7BF-4822-A2AC-EBEB6DFAE419}" srcId="{7C068F18-35A7-4B5D-93A1-15544FF39271}" destId="{ED8084CD-6A26-490B-B87F-F7862E1BF82A}" srcOrd="3" destOrd="0" parTransId="{764419F0-CCDA-4C61-AA42-28BDFA36981F}" sibTransId="{8552A5D8-766A-4692-8D38-FC60D949E009}"/>
    <dgm:cxn modelId="{61BB44A8-86D2-4B32-B2B4-610904F6783B}" srcId="{7C068F18-35A7-4B5D-93A1-15544FF39271}" destId="{BD870ACC-98BD-4B41-9BD5-ECA09062633A}" srcOrd="0" destOrd="0" parTransId="{405A5F52-7D42-4738-94E5-FEF1317D858C}" sibTransId="{E737BC18-63AF-472A-B543-0EEBF4B8816B}"/>
    <dgm:cxn modelId="{3A34F72B-25E5-436A-94FC-E3FE75B6185E}" type="presOf" srcId="{ED8084CD-6A26-490B-B87F-F7862E1BF82A}" destId="{46867BD9-BB8E-43F6-BEC2-FBD0358388F1}" srcOrd="0" destOrd="0" presId="urn:microsoft.com/office/officeart/2005/8/layout/chevron2"/>
    <dgm:cxn modelId="{B54A268C-B03E-41A9-B132-41E53B51569E}" type="presOf" srcId="{8882EC6C-51DA-4664-AAF6-178A7AC1E5F3}" destId="{52F75141-7F16-4A2D-B79E-EBB9904366CB}" srcOrd="0" destOrd="0" presId="urn:microsoft.com/office/officeart/2005/8/layout/chevron2"/>
    <dgm:cxn modelId="{CF857395-D084-4037-8E4D-FCC8927BEA68}" srcId="{7C068F18-35A7-4B5D-93A1-15544FF39271}" destId="{C0116993-15C3-4B9B-A56E-868A43F5F6DE}" srcOrd="2" destOrd="0" parTransId="{EBC17127-2EA0-439A-933A-1A17572256FC}" sibTransId="{ECDD453E-F41B-4F04-BAD5-80F9A64991DC}"/>
    <dgm:cxn modelId="{9357B383-B934-4B52-8412-8FF992703D61}" type="presParOf" srcId="{6679F96D-E930-4EF0-8A5E-0E787D687FD3}" destId="{A3E22BF0-6743-4183-A07F-0E8BB02CCB3B}" srcOrd="0" destOrd="0" presId="urn:microsoft.com/office/officeart/2005/8/layout/chevron2"/>
    <dgm:cxn modelId="{E5F65BA7-E2E4-44AD-9679-986AC0092F3D}" type="presParOf" srcId="{A3E22BF0-6743-4183-A07F-0E8BB02CCB3B}" destId="{6B75E1BB-7F00-4A23-A4B7-EC2B19D6B0CD}" srcOrd="0" destOrd="0" presId="urn:microsoft.com/office/officeart/2005/8/layout/chevron2"/>
    <dgm:cxn modelId="{466CA5A5-FC11-4859-9FF7-462FDF80422F}" type="presParOf" srcId="{A3E22BF0-6743-4183-A07F-0E8BB02CCB3B}" destId="{E3CC1428-EE86-46AC-AD15-F425C0107ACD}" srcOrd="1" destOrd="0" presId="urn:microsoft.com/office/officeart/2005/8/layout/chevron2"/>
    <dgm:cxn modelId="{B7AA13BC-2CD6-47B9-9698-F2D2DED679DC}" type="presParOf" srcId="{6679F96D-E930-4EF0-8A5E-0E787D687FD3}" destId="{383D2C35-0E0B-42D6-8A8D-6D56E7EE640E}" srcOrd="1" destOrd="0" presId="urn:microsoft.com/office/officeart/2005/8/layout/chevron2"/>
    <dgm:cxn modelId="{3DBF1B5B-FAC9-4508-AF94-8ABB1E039048}" type="presParOf" srcId="{6679F96D-E930-4EF0-8A5E-0E787D687FD3}" destId="{7C70044B-68AE-40A4-8FE2-968297E4E82F}" srcOrd="2" destOrd="0" presId="urn:microsoft.com/office/officeart/2005/8/layout/chevron2"/>
    <dgm:cxn modelId="{041C68D1-4D82-40E8-AD6A-05AAF040CC78}" type="presParOf" srcId="{7C70044B-68AE-40A4-8FE2-968297E4E82F}" destId="{F5085151-EF78-43C0-AA49-A9D75DF1D49D}" srcOrd="0" destOrd="0" presId="urn:microsoft.com/office/officeart/2005/8/layout/chevron2"/>
    <dgm:cxn modelId="{C31E4EBE-098F-48F7-95E1-DB97719B8A50}" type="presParOf" srcId="{7C70044B-68AE-40A4-8FE2-968297E4E82F}" destId="{4E9081E2-7676-4CAD-B98E-4445B765B85B}" srcOrd="1" destOrd="0" presId="urn:microsoft.com/office/officeart/2005/8/layout/chevron2"/>
    <dgm:cxn modelId="{8F7A6BF7-B8B7-44A6-BD1F-CB6629A59C00}" type="presParOf" srcId="{6679F96D-E930-4EF0-8A5E-0E787D687FD3}" destId="{78FF23FB-66E0-4D59-9E6F-2663755F26A2}" srcOrd="3" destOrd="0" presId="urn:microsoft.com/office/officeart/2005/8/layout/chevron2"/>
    <dgm:cxn modelId="{AE82AB6D-70EE-4903-9AC1-9C99FA876FA3}" type="presParOf" srcId="{6679F96D-E930-4EF0-8A5E-0E787D687FD3}" destId="{B64ED96C-19BD-4766-81F0-616F5E897662}" srcOrd="4" destOrd="0" presId="urn:microsoft.com/office/officeart/2005/8/layout/chevron2"/>
    <dgm:cxn modelId="{668C5173-9CB3-49CF-B675-E0994EFB988F}" type="presParOf" srcId="{B64ED96C-19BD-4766-81F0-616F5E897662}" destId="{9D39E403-AABE-419A-8EA2-5F02C27C35C1}" srcOrd="0" destOrd="0" presId="urn:microsoft.com/office/officeart/2005/8/layout/chevron2"/>
    <dgm:cxn modelId="{61FE6E74-72CC-4600-BA40-8F363C2AEB85}" type="presParOf" srcId="{B64ED96C-19BD-4766-81F0-616F5E897662}" destId="{52F75141-7F16-4A2D-B79E-EBB9904366CB}" srcOrd="1" destOrd="0" presId="urn:microsoft.com/office/officeart/2005/8/layout/chevron2"/>
    <dgm:cxn modelId="{A3EE6DC9-E1D4-489E-BFC5-8B3776D802CD}" type="presParOf" srcId="{6679F96D-E930-4EF0-8A5E-0E787D687FD3}" destId="{7C36C5B1-6904-409F-B5E2-1CE2934D2060}" srcOrd="5" destOrd="0" presId="urn:microsoft.com/office/officeart/2005/8/layout/chevron2"/>
    <dgm:cxn modelId="{A4B89CC0-4D4B-4EFB-8B50-7C6C2BAB0928}" type="presParOf" srcId="{6679F96D-E930-4EF0-8A5E-0E787D687FD3}" destId="{05730768-DD7A-4698-868D-CB0741F47A17}" srcOrd="6" destOrd="0" presId="urn:microsoft.com/office/officeart/2005/8/layout/chevron2"/>
    <dgm:cxn modelId="{8341F894-6D15-4B62-A61F-0B05CA6DF3CF}" type="presParOf" srcId="{05730768-DD7A-4698-868D-CB0741F47A17}" destId="{46867BD9-BB8E-43F6-BEC2-FBD0358388F1}" srcOrd="0" destOrd="0" presId="urn:microsoft.com/office/officeart/2005/8/layout/chevron2"/>
    <dgm:cxn modelId="{175E4634-A7AB-4EF4-AC33-3672EB4AF421}" type="presParOf" srcId="{05730768-DD7A-4698-868D-CB0741F47A17}" destId="{53C029F1-3ADD-4BE7-9EBF-5A56862BB0E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4F4E72-1128-43F6-9D5E-48387AC1FC40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DF5A59D-C4BD-440A-BD1F-78DA60FA2C0F}">
      <dgm:prSet phldrT="[Текст]" custT="1"/>
      <dgm:spPr/>
      <dgm:t>
        <a:bodyPr/>
        <a:lstStyle/>
        <a:p>
          <a:r>
            <a:rPr lang="ru-RU" sz="2000" dirty="0" smtClean="0"/>
            <a:t>Техническая : 7 программ, 16  групп</a:t>
          </a:r>
          <a:endParaRPr lang="ru-RU" sz="2000" dirty="0"/>
        </a:p>
      </dgm:t>
    </dgm:pt>
    <dgm:pt modelId="{F05ACE4B-77E8-4836-B917-81BECDAD6162}" type="parTrans" cxnId="{268F7045-9C68-40E9-9365-0A49292AE0E8}">
      <dgm:prSet/>
      <dgm:spPr/>
      <dgm:t>
        <a:bodyPr/>
        <a:lstStyle/>
        <a:p>
          <a:endParaRPr lang="ru-RU"/>
        </a:p>
      </dgm:t>
    </dgm:pt>
    <dgm:pt modelId="{EE889BFD-01BD-47E6-8DF6-16885ECDED15}" type="sibTrans" cxnId="{268F7045-9C68-40E9-9365-0A49292AE0E8}">
      <dgm:prSet/>
      <dgm:spPr/>
      <dgm:t>
        <a:bodyPr/>
        <a:lstStyle/>
        <a:p>
          <a:endParaRPr lang="ru-RU"/>
        </a:p>
      </dgm:t>
    </dgm:pt>
    <dgm:pt modelId="{1C59CA8D-0F26-4726-B178-13763B376C7E}">
      <dgm:prSet phldrT="[Текст]" custT="1"/>
      <dgm:spPr/>
      <dgm:t>
        <a:bodyPr/>
        <a:lstStyle/>
        <a:p>
          <a:r>
            <a:rPr lang="ru-RU" sz="1600" dirty="0" err="1" smtClean="0"/>
            <a:t>Лего-конструирование</a:t>
          </a:r>
          <a:r>
            <a:rPr lang="ru-RU" sz="1600" dirty="0" smtClean="0"/>
            <a:t>, компьютерная графика</a:t>
          </a:r>
          <a:endParaRPr lang="ru-RU" sz="1600" dirty="0"/>
        </a:p>
      </dgm:t>
    </dgm:pt>
    <dgm:pt modelId="{C5A5BFAD-8D48-4F1B-80E4-B9CD80747E13}" type="parTrans" cxnId="{3F780707-6A31-4D2C-9B6B-460B133197FF}">
      <dgm:prSet/>
      <dgm:spPr/>
      <dgm:t>
        <a:bodyPr/>
        <a:lstStyle/>
        <a:p>
          <a:endParaRPr lang="ru-RU"/>
        </a:p>
      </dgm:t>
    </dgm:pt>
    <dgm:pt modelId="{5EFFE2AA-EE3E-4205-B647-FE2738EA6C5B}" type="sibTrans" cxnId="{3F780707-6A31-4D2C-9B6B-460B133197FF}">
      <dgm:prSet/>
      <dgm:spPr/>
      <dgm:t>
        <a:bodyPr/>
        <a:lstStyle/>
        <a:p>
          <a:endParaRPr lang="ru-RU"/>
        </a:p>
      </dgm:t>
    </dgm:pt>
    <dgm:pt modelId="{2C592BB9-507D-4CE7-A475-970C7DF67728}">
      <dgm:prSet phldrT="[Текст]" custT="1"/>
      <dgm:spPr/>
      <dgm:t>
        <a:bodyPr/>
        <a:lstStyle/>
        <a:p>
          <a:r>
            <a:rPr lang="ru-RU" sz="1600" dirty="0" smtClean="0"/>
            <a:t>Волейбол, баскетбол, самбо, меткий стрелок, детский фитнес, футбол</a:t>
          </a:r>
          <a:endParaRPr lang="ru-RU" sz="1600" dirty="0"/>
        </a:p>
      </dgm:t>
    </dgm:pt>
    <dgm:pt modelId="{BE43ECA6-5F25-495F-B23F-8248D71B5E62}" type="parTrans" cxnId="{E0D086CC-23B5-41D7-9DE5-A9849B780178}">
      <dgm:prSet/>
      <dgm:spPr/>
      <dgm:t>
        <a:bodyPr/>
        <a:lstStyle/>
        <a:p>
          <a:endParaRPr lang="ru-RU"/>
        </a:p>
      </dgm:t>
    </dgm:pt>
    <dgm:pt modelId="{E69AF2CD-D209-4A24-A4B0-F13B0EB77E98}" type="sibTrans" cxnId="{E0D086CC-23B5-41D7-9DE5-A9849B780178}">
      <dgm:prSet/>
      <dgm:spPr/>
      <dgm:t>
        <a:bodyPr/>
        <a:lstStyle/>
        <a:p>
          <a:endParaRPr lang="ru-RU"/>
        </a:p>
      </dgm:t>
    </dgm:pt>
    <dgm:pt modelId="{901E1098-C95B-46C3-8F15-9145250629ED}">
      <dgm:prSet phldrT="[Текст]" custT="1"/>
      <dgm:spPr/>
      <dgm:t>
        <a:bodyPr/>
        <a:lstStyle/>
        <a:p>
          <a:r>
            <a:rPr lang="ru-RU" sz="2000" dirty="0" smtClean="0"/>
            <a:t>Естественнонаучная: 22 программы, 45 групп</a:t>
          </a:r>
          <a:endParaRPr lang="ru-RU" sz="2000" dirty="0"/>
        </a:p>
      </dgm:t>
    </dgm:pt>
    <dgm:pt modelId="{4925AB3C-A214-42C6-B698-10B5FB25E68C}" type="parTrans" cxnId="{C039C42F-1A97-47A6-8A1E-8BC6E2C24D1B}">
      <dgm:prSet/>
      <dgm:spPr/>
      <dgm:t>
        <a:bodyPr/>
        <a:lstStyle/>
        <a:p>
          <a:endParaRPr lang="ru-RU"/>
        </a:p>
      </dgm:t>
    </dgm:pt>
    <dgm:pt modelId="{634D22B4-1EDF-4570-B3FE-24A23A6EC98C}" type="sibTrans" cxnId="{C039C42F-1A97-47A6-8A1E-8BC6E2C24D1B}">
      <dgm:prSet/>
      <dgm:spPr/>
      <dgm:t>
        <a:bodyPr/>
        <a:lstStyle/>
        <a:p>
          <a:endParaRPr lang="ru-RU"/>
        </a:p>
      </dgm:t>
    </dgm:pt>
    <dgm:pt modelId="{A50B6422-3B30-498B-B1AA-1F033026DB18}">
      <dgm:prSet phldrT="[Текст]" custT="1"/>
      <dgm:spPr/>
      <dgm:t>
        <a:bodyPr/>
        <a:lstStyle/>
        <a:p>
          <a:r>
            <a:rPr lang="ru-RU" sz="1600" dirty="0" smtClean="0"/>
            <a:t>Аналитические методы математики, физика за страницами учебника</a:t>
          </a:r>
          <a:endParaRPr lang="ru-RU" sz="1600" dirty="0"/>
        </a:p>
      </dgm:t>
    </dgm:pt>
    <dgm:pt modelId="{D22B54AF-E6C3-44BF-B738-4E4090132BA9}" type="parTrans" cxnId="{2000E086-2C2D-403D-A892-CF482A1FC27D}">
      <dgm:prSet/>
      <dgm:spPr/>
      <dgm:t>
        <a:bodyPr/>
        <a:lstStyle/>
        <a:p>
          <a:endParaRPr lang="ru-RU"/>
        </a:p>
      </dgm:t>
    </dgm:pt>
    <dgm:pt modelId="{D9EB0AD2-2CCB-4B20-88D1-6884ACCD954D}" type="sibTrans" cxnId="{2000E086-2C2D-403D-A892-CF482A1FC27D}">
      <dgm:prSet/>
      <dgm:spPr/>
      <dgm:t>
        <a:bodyPr/>
        <a:lstStyle/>
        <a:p>
          <a:endParaRPr lang="ru-RU"/>
        </a:p>
      </dgm:t>
    </dgm:pt>
    <dgm:pt modelId="{DDDEB2F2-D6CE-4D0E-981C-644C09DEDE32}">
      <dgm:prSet phldrT="[Текст]" custT="1"/>
      <dgm:spPr/>
      <dgm:t>
        <a:bodyPr/>
        <a:lstStyle/>
        <a:p>
          <a:r>
            <a:rPr lang="ru-RU" sz="2000" dirty="0" smtClean="0"/>
            <a:t>Социально-педагогическая: 29 программ, 51 группа</a:t>
          </a:r>
          <a:endParaRPr lang="ru-RU" sz="2000" dirty="0"/>
        </a:p>
      </dgm:t>
    </dgm:pt>
    <dgm:pt modelId="{1165C6BD-4BB5-48F6-A908-D6B5554B9E46}" type="parTrans" cxnId="{CF37122E-0EDC-46C7-B3B5-2EFD230DD9DC}">
      <dgm:prSet/>
      <dgm:spPr/>
      <dgm:t>
        <a:bodyPr/>
        <a:lstStyle/>
        <a:p>
          <a:endParaRPr lang="ru-RU"/>
        </a:p>
      </dgm:t>
    </dgm:pt>
    <dgm:pt modelId="{CE9B3A48-0102-40C8-98BE-32A59FB0B625}" type="sibTrans" cxnId="{CF37122E-0EDC-46C7-B3B5-2EFD230DD9DC}">
      <dgm:prSet/>
      <dgm:spPr/>
      <dgm:t>
        <a:bodyPr/>
        <a:lstStyle/>
        <a:p>
          <a:endParaRPr lang="ru-RU"/>
        </a:p>
      </dgm:t>
    </dgm:pt>
    <dgm:pt modelId="{838CD648-FFDA-470E-A200-D218042C19B4}">
      <dgm:prSet phldrT="[Текст]" custT="1"/>
      <dgm:spPr/>
      <dgm:t>
        <a:bodyPr/>
        <a:lstStyle/>
        <a:p>
          <a:r>
            <a:rPr lang="ru-RU" sz="1600" dirty="0" smtClean="0"/>
            <a:t>Росс непобедимый, английский с удовольствием, китайский язык</a:t>
          </a:r>
          <a:endParaRPr lang="ru-RU" sz="1600" dirty="0"/>
        </a:p>
      </dgm:t>
    </dgm:pt>
    <dgm:pt modelId="{CE773E9B-2D80-4361-8EE3-0096CB8BB396}" type="parTrans" cxnId="{AA857B48-FB24-4084-B791-A891D464168D}">
      <dgm:prSet/>
      <dgm:spPr/>
      <dgm:t>
        <a:bodyPr/>
        <a:lstStyle/>
        <a:p>
          <a:endParaRPr lang="ru-RU"/>
        </a:p>
      </dgm:t>
    </dgm:pt>
    <dgm:pt modelId="{B02A2DCE-D18B-405F-8C51-CFE9DECBC25F}" type="sibTrans" cxnId="{AA857B48-FB24-4084-B791-A891D464168D}">
      <dgm:prSet/>
      <dgm:spPr/>
      <dgm:t>
        <a:bodyPr/>
        <a:lstStyle/>
        <a:p>
          <a:endParaRPr lang="ru-RU"/>
        </a:p>
      </dgm:t>
    </dgm:pt>
    <dgm:pt modelId="{3710823A-1113-4C96-BD07-90B4DF0DEB84}">
      <dgm:prSet phldrT="[Текст]" custT="1"/>
      <dgm:spPr/>
      <dgm:t>
        <a:bodyPr/>
        <a:lstStyle/>
        <a:p>
          <a:r>
            <a:rPr lang="ru-RU" sz="2000" dirty="0" smtClean="0"/>
            <a:t>Художественная: 28 программ, 51 группа</a:t>
          </a:r>
          <a:endParaRPr lang="ru-RU" sz="2000" dirty="0"/>
        </a:p>
      </dgm:t>
    </dgm:pt>
    <dgm:pt modelId="{A55E829A-EAEC-4514-82BC-76092EF3C0F6}" type="parTrans" cxnId="{BB63F1DD-970E-4819-8D60-A17FA776B79D}">
      <dgm:prSet/>
      <dgm:spPr/>
      <dgm:t>
        <a:bodyPr/>
        <a:lstStyle/>
        <a:p>
          <a:endParaRPr lang="ru-RU"/>
        </a:p>
      </dgm:t>
    </dgm:pt>
    <dgm:pt modelId="{8073B175-7E35-4E45-A85F-E7949ED6EFAA}" type="sibTrans" cxnId="{BB63F1DD-970E-4819-8D60-A17FA776B79D}">
      <dgm:prSet/>
      <dgm:spPr/>
      <dgm:t>
        <a:bodyPr/>
        <a:lstStyle/>
        <a:p>
          <a:endParaRPr lang="ru-RU"/>
        </a:p>
      </dgm:t>
    </dgm:pt>
    <dgm:pt modelId="{F0FA5EC0-D2B7-4C1C-BF27-8A400B936E4A}">
      <dgm:prSet phldrT="[Текст]" custT="1"/>
      <dgm:spPr/>
      <dgm:t>
        <a:bodyPr/>
        <a:lstStyle/>
        <a:p>
          <a:r>
            <a:rPr lang="ru-RU" sz="1600" dirty="0" smtClean="0"/>
            <a:t>Студия эстрадного танца, творческие мастерские, вокальные студии</a:t>
          </a:r>
          <a:endParaRPr lang="ru-RU" sz="1300" dirty="0"/>
        </a:p>
      </dgm:t>
    </dgm:pt>
    <dgm:pt modelId="{11EAB2AA-3ABA-43C3-A996-F7F66F27E8E0}" type="parTrans" cxnId="{A98037FD-72FC-4475-9D66-7F0424ED2922}">
      <dgm:prSet/>
      <dgm:spPr/>
      <dgm:t>
        <a:bodyPr/>
        <a:lstStyle/>
        <a:p>
          <a:endParaRPr lang="ru-RU"/>
        </a:p>
      </dgm:t>
    </dgm:pt>
    <dgm:pt modelId="{C104E00A-DA0A-4B95-B271-E195FB32E713}" type="sibTrans" cxnId="{A98037FD-72FC-4475-9D66-7F0424ED2922}">
      <dgm:prSet/>
      <dgm:spPr/>
      <dgm:t>
        <a:bodyPr/>
        <a:lstStyle/>
        <a:p>
          <a:endParaRPr lang="ru-RU"/>
        </a:p>
      </dgm:t>
    </dgm:pt>
    <dgm:pt modelId="{3D709CC0-AD93-4A2F-BF1A-A4658F36358C}">
      <dgm:prSet phldrT="[Текст]" custT="1"/>
      <dgm:spPr/>
      <dgm:t>
        <a:bodyPr/>
        <a:lstStyle/>
        <a:p>
          <a:r>
            <a:rPr lang="ru-RU" sz="2000" dirty="0" smtClean="0"/>
            <a:t>Физкультурно-спортивная: 10 программ, 61 группа</a:t>
          </a:r>
          <a:endParaRPr lang="ru-RU" sz="2000" dirty="0"/>
        </a:p>
      </dgm:t>
    </dgm:pt>
    <dgm:pt modelId="{9E43D19A-88C2-4218-96D3-0BEB66EAE09D}" type="sibTrans" cxnId="{8287522E-40B8-4F3B-91E1-C0A16FA74ECA}">
      <dgm:prSet/>
      <dgm:spPr/>
      <dgm:t>
        <a:bodyPr/>
        <a:lstStyle/>
        <a:p>
          <a:endParaRPr lang="ru-RU"/>
        </a:p>
      </dgm:t>
    </dgm:pt>
    <dgm:pt modelId="{DDA34D03-8BF4-48AB-AFBC-54B3F878D235}" type="parTrans" cxnId="{8287522E-40B8-4F3B-91E1-C0A16FA74ECA}">
      <dgm:prSet/>
      <dgm:spPr/>
      <dgm:t>
        <a:bodyPr/>
        <a:lstStyle/>
        <a:p>
          <a:endParaRPr lang="ru-RU"/>
        </a:p>
      </dgm:t>
    </dgm:pt>
    <dgm:pt modelId="{52F19EBF-E20E-4D11-9496-D5895FDCEA99}" type="pres">
      <dgm:prSet presAssocID="{A54F4E72-1128-43F6-9D5E-48387AC1FC4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2E738C-B359-42DC-AAF2-F85B28787B76}" type="pres">
      <dgm:prSet presAssocID="{7DF5A59D-C4BD-440A-BD1F-78DA60FA2C0F}" presName="comp" presStyleCnt="0"/>
      <dgm:spPr/>
    </dgm:pt>
    <dgm:pt modelId="{C4A8716A-1F4D-4401-B124-F32F7BB6210E}" type="pres">
      <dgm:prSet presAssocID="{7DF5A59D-C4BD-440A-BD1F-78DA60FA2C0F}" presName="box" presStyleLbl="node1" presStyleIdx="0" presStyleCnt="5"/>
      <dgm:spPr/>
      <dgm:t>
        <a:bodyPr/>
        <a:lstStyle/>
        <a:p>
          <a:endParaRPr lang="ru-RU"/>
        </a:p>
      </dgm:t>
    </dgm:pt>
    <dgm:pt modelId="{4227FBB0-23EC-4F43-A0EB-B2BB29975831}" type="pres">
      <dgm:prSet presAssocID="{7DF5A59D-C4BD-440A-BD1F-78DA60FA2C0F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7EBAA87-1F6B-49DA-8346-D0F482F6BB7F}" type="pres">
      <dgm:prSet presAssocID="{7DF5A59D-C4BD-440A-BD1F-78DA60FA2C0F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99929-173A-4FAB-8906-EE9BDDEB2AA0}" type="pres">
      <dgm:prSet presAssocID="{EE889BFD-01BD-47E6-8DF6-16885ECDED15}" presName="spacer" presStyleCnt="0"/>
      <dgm:spPr/>
    </dgm:pt>
    <dgm:pt modelId="{984F3C2A-0315-4328-943D-587B15F79585}" type="pres">
      <dgm:prSet presAssocID="{3D709CC0-AD93-4A2F-BF1A-A4658F36358C}" presName="comp" presStyleCnt="0"/>
      <dgm:spPr/>
    </dgm:pt>
    <dgm:pt modelId="{5174D624-09E1-4B32-9D73-00D4EC1737AA}" type="pres">
      <dgm:prSet presAssocID="{3D709CC0-AD93-4A2F-BF1A-A4658F36358C}" presName="box" presStyleLbl="node1" presStyleIdx="1" presStyleCnt="5"/>
      <dgm:spPr/>
      <dgm:t>
        <a:bodyPr/>
        <a:lstStyle/>
        <a:p>
          <a:endParaRPr lang="ru-RU"/>
        </a:p>
      </dgm:t>
    </dgm:pt>
    <dgm:pt modelId="{080C0CE1-06A7-413E-88D4-843BB90633F4}" type="pres">
      <dgm:prSet presAssocID="{3D709CC0-AD93-4A2F-BF1A-A4658F36358C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25E9C18-2726-4CB5-ACBC-0873C4AB8065}" type="pres">
      <dgm:prSet presAssocID="{3D709CC0-AD93-4A2F-BF1A-A4658F36358C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448BDC-90D8-46C9-BCCF-86464A699987}" type="pres">
      <dgm:prSet presAssocID="{9E43D19A-88C2-4218-96D3-0BEB66EAE09D}" presName="spacer" presStyleCnt="0"/>
      <dgm:spPr/>
    </dgm:pt>
    <dgm:pt modelId="{B80FB16B-222E-47E2-9B58-676FB8100A6B}" type="pres">
      <dgm:prSet presAssocID="{901E1098-C95B-46C3-8F15-9145250629ED}" presName="comp" presStyleCnt="0"/>
      <dgm:spPr/>
    </dgm:pt>
    <dgm:pt modelId="{90AD72B2-FA8A-4939-BCB3-1CF1DB900F35}" type="pres">
      <dgm:prSet presAssocID="{901E1098-C95B-46C3-8F15-9145250629ED}" presName="box" presStyleLbl="node1" presStyleIdx="2" presStyleCnt="5"/>
      <dgm:spPr/>
      <dgm:t>
        <a:bodyPr/>
        <a:lstStyle/>
        <a:p>
          <a:endParaRPr lang="ru-RU"/>
        </a:p>
      </dgm:t>
    </dgm:pt>
    <dgm:pt modelId="{7088F61B-5FEB-4BE5-9720-AE3FBE724E91}" type="pres">
      <dgm:prSet presAssocID="{901E1098-C95B-46C3-8F15-9145250629ED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66E6F50-92A7-4C90-8150-302A955C4296}" type="pres">
      <dgm:prSet presAssocID="{901E1098-C95B-46C3-8F15-9145250629ED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042CD7-692D-4638-A859-F08DFEC79A83}" type="pres">
      <dgm:prSet presAssocID="{634D22B4-1EDF-4570-B3FE-24A23A6EC98C}" presName="spacer" presStyleCnt="0"/>
      <dgm:spPr/>
    </dgm:pt>
    <dgm:pt modelId="{F1A3EB57-8345-4661-88CE-4242277C199D}" type="pres">
      <dgm:prSet presAssocID="{DDDEB2F2-D6CE-4D0E-981C-644C09DEDE32}" presName="comp" presStyleCnt="0"/>
      <dgm:spPr/>
    </dgm:pt>
    <dgm:pt modelId="{615A059B-8814-4A42-8DDD-3E1AC65AD05F}" type="pres">
      <dgm:prSet presAssocID="{DDDEB2F2-D6CE-4D0E-981C-644C09DEDE32}" presName="box" presStyleLbl="node1" presStyleIdx="3" presStyleCnt="5"/>
      <dgm:spPr/>
      <dgm:t>
        <a:bodyPr/>
        <a:lstStyle/>
        <a:p>
          <a:endParaRPr lang="ru-RU"/>
        </a:p>
      </dgm:t>
    </dgm:pt>
    <dgm:pt modelId="{690E456F-72D2-4035-8B87-8ADB412C7391}" type="pres">
      <dgm:prSet presAssocID="{DDDEB2F2-D6CE-4D0E-981C-644C09DEDE32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BC0D66D3-5B44-4BA4-85C2-299FF726ECBC}" type="pres">
      <dgm:prSet presAssocID="{DDDEB2F2-D6CE-4D0E-981C-644C09DEDE32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BF2124-C29B-488B-BA26-D1CB80D2345F}" type="pres">
      <dgm:prSet presAssocID="{CE9B3A48-0102-40C8-98BE-32A59FB0B625}" presName="spacer" presStyleCnt="0"/>
      <dgm:spPr/>
    </dgm:pt>
    <dgm:pt modelId="{13EE3424-2725-4629-A4CB-67990DB3DA9E}" type="pres">
      <dgm:prSet presAssocID="{3710823A-1113-4C96-BD07-90B4DF0DEB84}" presName="comp" presStyleCnt="0"/>
      <dgm:spPr/>
    </dgm:pt>
    <dgm:pt modelId="{2EED728A-ADC1-4708-AAF3-1508A62A2991}" type="pres">
      <dgm:prSet presAssocID="{3710823A-1113-4C96-BD07-90B4DF0DEB84}" presName="box" presStyleLbl="node1" presStyleIdx="4" presStyleCnt="5"/>
      <dgm:spPr/>
      <dgm:t>
        <a:bodyPr/>
        <a:lstStyle/>
        <a:p>
          <a:endParaRPr lang="ru-RU"/>
        </a:p>
      </dgm:t>
    </dgm:pt>
    <dgm:pt modelId="{8D91593E-ADB0-416C-8BC4-C48F5D770562}" type="pres">
      <dgm:prSet presAssocID="{3710823A-1113-4C96-BD07-90B4DF0DEB84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42A2A7FB-CC05-43B5-950B-3B52C187AD09}" type="pres">
      <dgm:prSet presAssocID="{3710823A-1113-4C96-BD07-90B4DF0DEB84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4D88AE-5BB5-44F9-8E0A-F4E4405E5C2F}" type="presOf" srcId="{3710823A-1113-4C96-BD07-90B4DF0DEB84}" destId="{42A2A7FB-CC05-43B5-950B-3B52C187AD09}" srcOrd="1" destOrd="0" presId="urn:microsoft.com/office/officeart/2005/8/layout/vList4"/>
    <dgm:cxn modelId="{2675E4EB-1622-4364-B65F-0E2778E9F2BF}" type="presOf" srcId="{F0FA5EC0-D2B7-4C1C-BF27-8A400B936E4A}" destId="{42A2A7FB-CC05-43B5-950B-3B52C187AD09}" srcOrd="1" destOrd="1" presId="urn:microsoft.com/office/officeart/2005/8/layout/vList4"/>
    <dgm:cxn modelId="{670FF5BD-6515-4E5A-AD7D-78A4693A08A1}" type="presOf" srcId="{3710823A-1113-4C96-BD07-90B4DF0DEB84}" destId="{2EED728A-ADC1-4708-AAF3-1508A62A2991}" srcOrd="0" destOrd="0" presId="urn:microsoft.com/office/officeart/2005/8/layout/vList4"/>
    <dgm:cxn modelId="{268F7045-9C68-40E9-9365-0A49292AE0E8}" srcId="{A54F4E72-1128-43F6-9D5E-48387AC1FC40}" destId="{7DF5A59D-C4BD-440A-BD1F-78DA60FA2C0F}" srcOrd="0" destOrd="0" parTransId="{F05ACE4B-77E8-4836-B917-81BECDAD6162}" sibTransId="{EE889BFD-01BD-47E6-8DF6-16885ECDED15}"/>
    <dgm:cxn modelId="{2000E086-2C2D-403D-A892-CF482A1FC27D}" srcId="{901E1098-C95B-46C3-8F15-9145250629ED}" destId="{A50B6422-3B30-498B-B1AA-1F033026DB18}" srcOrd="0" destOrd="0" parTransId="{D22B54AF-E6C3-44BF-B738-4E4090132BA9}" sibTransId="{D9EB0AD2-2CCB-4B20-88D1-6884ACCD954D}"/>
    <dgm:cxn modelId="{EB0BD9D7-DA58-4BB4-97D6-8E8C0441009E}" type="presOf" srcId="{838CD648-FFDA-470E-A200-D218042C19B4}" destId="{615A059B-8814-4A42-8DDD-3E1AC65AD05F}" srcOrd="0" destOrd="1" presId="urn:microsoft.com/office/officeart/2005/8/layout/vList4"/>
    <dgm:cxn modelId="{027EBDA0-E4A8-488B-9ACB-5ADBACAE9ACC}" type="presOf" srcId="{2C592BB9-507D-4CE7-A475-970C7DF67728}" destId="{5174D624-09E1-4B32-9D73-00D4EC1737AA}" srcOrd="0" destOrd="1" presId="urn:microsoft.com/office/officeart/2005/8/layout/vList4"/>
    <dgm:cxn modelId="{21F9C566-75AF-4843-9DD1-2500C6F1D5F1}" type="presOf" srcId="{1C59CA8D-0F26-4726-B178-13763B376C7E}" destId="{C4A8716A-1F4D-4401-B124-F32F7BB6210E}" srcOrd="0" destOrd="1" presId="urn:microsoft.com/office/officeart/2005/8/layout/vList4"/>
    <dgm:cxn modelId="{0857BF37-EDFE-49F7-96CC-3FA1D99AB0D7}" type="presOf" srcId="{1C59CA8D-0F26-4726-B178-13763B376C7E}" destId="{67EBAA87-1F6B-49DA-8346-D0F482F6BB7F}" srcOrd="1" destOrd="1" presId="urn:microsoft.com/office/officeart/2005/8/layout/vList4"/>
    <dgm:cxn modelId="{E9DC6428-C64E-47F1-A7F1-2827F646B525}" type="presOf" srcId="{A54F4E72-1128-43F6-9D5E-48387AC1FC40}" destId="{52F19EBF-E20E-4D11-9496-D5895FDCEA99}" srcOrd="0" destOrd="0" presId="urn:microsoft.com/office/officeart/2005/8/layout/vList4"/>
    <dgm:cxn modelId="{83C98398-624C-4021-A631-93CE5500C860}" type="presOf" srcId="{3D709CC0-AD93-4A2F-BF1A-A4658F36358C}" destId="{5174D624-09E1-4B32-9D73-00D4EC1737AA}" srcOrd="0" destOrd="0" presId="urn:microsoft.com/office/officeart/2005/8/layout/vList4"/>
    <dgm:cxn modelId="{3F780707-6A31-4D2C-9B6B-460B133197FF}" srcId="{7DF5A59D-C4BD-440A-BD1F-78DA60FA2C0F}" destId="{1C59CA8D-0F26-4726-B178-13763B376C7E}" srcOrd="0" destOrd="0" parTransId="{C5A5BFAD-8D48-4F1B-80E4-B9CD80747E13}" sibTransId="{5EFFE2AA-EE3E-4205-B647-FE2738EA6C5B}"/>
    <dgm:cxn modelId="{AED95ACF-60CA-4EF4-8B81-4954BFDF9591}" type="presOf" srcId="{DDDEB2F2-D6CE-4D0E-981C-644C09DEDE32}" destId="{BC0D66D3-5B44-4BA4-85C2-299FF726ECBC}" srcOrd="1" destOrd="0" presId="urn:microsoft.com/office/officeart/2005/8/layout/vList4"/>
    <dgm:cxn modelId="{AA857B48-FB24-4084-B791-A891D464168D}" srcId="{DDDEB2F2-D6CE-4D0E-981C-644C09DEDE32}" destId="{838CD648-FFDA-470E-A200-D218042C19B4}" srcOrd="0" destOrd="0" parTransId="{CE773E9B-2D80-4361-8EE3-0096CB8BB396}" sibTransId="{B02A2DCE-D18B-405F-8C51-CFE9DECBC25F}"/>
    <dgm:cxn modelId="{BEDC3D25-4EE2-4782-8579-85582C7BD329}" type="presOf" srcId="{2C592BB9-507D-4CE7-A475-970C7DF67728}" destId="{725E9C18-2726-4CB5-ACBC-0873C4AB8065}" srcOrd="1" destOrd="1" presId="urn:microsoft.com/office/officeart/2005/8/layout/vList4"/>
    <dgm:cxn modelId="{F0A4B837-49A7-4E73-B309-C6D594E420A7}" type="presOf" srcId="{901E1098-C95B-46C3-8F15-9145250629ED}" destId="{566E6F50-92A7-4C90-8150-302A955C4296}" srcOrd="1" destOrd="0" presId="urn:microsoft.com/office/officeart/2005/8/layout/vList4"/>
    <dgm:cxn modelId="{F7F8DDDD-62FB-438B-80B2-6C352D06ACF7}" type="presOf" srcId="{DDDEB2F2-D6CE-4D0E-981C-644C09DEDE32}" destId="{615A059B-8814-4A42-8DDD-3E1AC65AD05F}" srcOrd="0" destOrd="0" presId="urn:microsoft.com/office/officeart/2005/8/layout/vList4"/>
    <dgm:cxn modelId="{CF37122E-0EDC-46C7-B3B5-2EFD230DD9DC}" srcId="{A54F4E72-1128-43F6-9D5E-48387AC1FC40}" destId="{DDDEB2F2-D6CE-4D0E-981C-644C09DEDE32}" srcOrd="3" destOrd="0" parTransId="{1165C6BD-4BB5-48F6-A908-D6B5554B9E46}" sibTransId="{CE9B3A48-0102-40C8-98BE-32A59FB0B625}"/>
    <dgm:cxn modelId="{BB63F1DD-970E-4819-8D60-A17FA776B79D}" srcId="{A54F4E72-1128-43F6-9D5E-48387AC1FC40}" destId="{3710823A-1113-4C96-BD07-90B4DF0DEB84}" srcOrd="4" destOrd="0" parTransId="{A55E829A-EAEC-4514-82BC-76092EF3C0F6}" sibTransId="{8073B175-7E35-4E45-A85F-E7949ED6EFAA}"/>
    <dgm:cxn modelId="{3CAEEED7-4CD0-469A-BD74-177D63A08163}" type="presOf" srcId="{A50B6422-3B30-498B-B1AA-1F033026DB18}" destId="{90AD72B2-FA8A-4939-BCB3-1CF1DB900F35}" srcOrd="0" destOrd="1" presId="urn:microsoft.com/office/officeart/2005/8/layout/vList4"/>
    <dgm:cxn modelId="{C039C42F-1A97-47A6-8A1E-8BC6E2C24D1B}" srcId="{A54F4E72-1128-43F6-9D5E-48387AC1FC40}" destId="{901E1098-C95B-46C3-8F15-9145250629ED}" srcOrd="2" destOrd="0" parTransId="{4925AB3C-A214-42C6-B698-10B5FB25E68C}" sibTransId="{634D22B4-1EDF-4570-B3FE-24A23A6EC98C}"/>
    <dgm:cxn modelId="{DA820FAD-7B88-4856-B8A6-0C3A22777067}" type="presOf" srcId="{F0FA5EC0-D2B7-4C1C-BF27-8A400B936E4A}" destId="{2EED728A-ADC1-4708-AAF3-1508A62A2991}" srcOrd="0" destOrd="1" presId="urn:microsoft.com/office/officeart/2005/8/layout/vList4"/>
    <dgm:cxn modelId="{990430D1-568A-4AD3-B753-E5D2C82B5942}" type="presOf" srcId="{901E1098-C95B-46C3-8F15-9145250629ED}" destId="{90AD72B2-FA8A-4939-BCB3-1CF1DB900F35}" srcOrd="0" destOrd="0" presId="urn:microsoft.com/office/officeart/2005/8/layout/vList4"/>
    <dgm:cxn modelId="{3C66598F-1D65-4747-898B-97B940C3E917}" type="presOf" srcId="{3D709CC0-AD93-4A2F-BF1A-A4658F36358C}" destId="{725E9C18-2726-4CB5-ACBC-0873C4AB8065}" srcOrd="1" destOrd="0" presId="urn:microsoft.com/office/officeart/2005/8/layout/vList4"/>
    <dgm:cxn modelId="{80B187B2-0112-4794-8B99-4BBF22D190E8}" type="presOf" srcId="{7DF5A59D-C4BD-440A-BD1F-78DA60FA2C0F}" destId="{67EBAA87-1F6B-49DA-8346-D0F482F6BB7F}" srcOrd="1" destOrd="0" presId="urn:microsoft.com/office/officeart/2005/8/layout/vList4"/>
    <dgm:cxn modelId="{AA7A9B4A-99EF-48F0-8540-7233876935C6}" type="presOf" srcId="{7DF5A59D-C4BD-440A-BD1F-78DA60FA2C0F}" destId="{C4A8716A-1F4D-4401-B124-F32F7BB6210E}" srcOrd="0" destOrd="0" presId="urn:microsoft.com/office/officeart/2005/8/layout/vList4"/>
    <dgm:cxn modelId="{C09E5870-5461-4AFF-ACFB-05AD677D588D}" type="presOf" srcId="{A50B6422-3B30-498B-B1AA-1F033026DB18}" destId="{566E6F50-92A7-4C90-8150-302A955C4296}" srcOrd="1" destOrd="1" presId="urn:microsoft.com/office/officeart/2005/8/layout/vList4"/>
    <dgm:cxn modelId="{E772F538-6ED0-42F4-81F8-8539D7CA07A6}" type="presOf" srcId="{838CD648-FFDA-470E-A200-D218042C19B4}" destId="{BC0D66D3-5B44-4BA4-85C2-299FF726ECBC}" srcOrd="1" destOrd="1" presId="urn:microsoft.com/office/officeart/2005/8/layout/vList4"/>
    <dgm:cxn modelId="{E0D086CC-23B5-41D7-9DE5-A9849B780178}" srcId="{3D709CC0-AD93-4A2F-BF1A-A4658F36358C}" destId="{2C592BB9-507D-4CE7-A475-970C7DF67728}" srcOrd="0" destOrd="0" parTransId="{BE43ECA6-5F25-495F-B23F-8248D71B5E62}" sibTransId="{E69AF2CD-D209-4A24-A4B0-F13B0EB77E98}"/>
    <dgm:cxn modelId="{8287522E-40B8-4F3B-91E1-C0A16FA74ECA}" srcId="{A54F4E72-1128-43F6-9D5E-48387AC1FC40}" destId="{3D709CC0-AD93-4A2F-BF1A-A4658F36358C}" srcOrd="1" destOrd="0" parTransId="{DDA34D03-8BF4-48AB-AFBC-54B3F878D235}" sibTransId="{9E43D19A-88C2-4218-96D3-0BEB66EAE09D}"/>
    <dgm:cxn modelId="{A98037FD-72FC-4475-9D66-7F0424ED2922}" srcId="{3710823A-1113-4C96-BD07-90B4DF0DEB84}" destId="{F0FA5EC0-D2B7-4C1C-BF27-8A400B936E4A}" srcOrd="0" destOrd="0" parTransId="{11EAB2AA-3ABA-43C3-A996-F7F66F27E8E0}" sibTransId="{C104E00A-DA0A-4B95-B271-E195FB32E713}"/>
    <dgm:cxn modelId="{9C2776C1-C017-43B8-908D-F65B0F415673}" type="presParOf" srcId="{52F19EBF-E20E-4D11-9496-D5895FDCEA99}" destId="{5D2E738C-B359-42DC-AAF2-F85B28787B76}" srcOrd="0" destOrd="0" presId="urn:microsoft.com/office/officeart/2005/8/layout/vList4"/>
    <dgm:cxn modelId="{6322B2CC-F61E-4BEB-8696-D8D739FC0CBA}" type="presParOf" srcId="{5D2E738C-B359-42DC-AAF2-F85B28787B76}" destId="{C4A8716A-1F4D-4401-B124-F32F7BB6210E}" srcOrd="0" destOrd="0" presId="urn:microsoft.com/office/officeart/2005/8/layout/vList4"/>
    <dgm:cxn modelId="{0BBD3B4F-81E7-4864-9D99-71AEF13B2554}" type="presParOf" srcId="{5D2E738C-B359-42DC-AAF2-F85B28787B76}" destId="{4227FBB0-23EC-4F43-A0EB-B2BB29975831}" srcOrd="1" destOrd="0" presId="urn:microsoft.com/office/officeart/2005/8/layout/vList4"/>
    <dgm:cxn modelId="{4AE7F341-7EB8-48C1-98C2-C8B5ABFC0D26}" type="presParOf" srcId="{5D2E738C-B359-42DC-AAF2-F85B28787B76}" destId="{67EBAA87-1F6B-49DA-8346-D0F482F6BB7F}" srcOrd="2" destOrd="0" presId="urn:microsoft.com/office/officeart/2005/8/layout/vList4"/>
    <dgm:cxn modelId="{766B5838-EBCB-4742-882F-275A49272DB7}" type="presParOf" srcId="{52F19EBF-E20E-4D11-9496-D5895FDCEA99}" destId="{97299929-173A-4FAB-8906-EE9BDDEB2AA0}" srcOrd="1" destOrd="0" presId="urn:microsoft.com/office/officeart/2005/8/layout/vList4"/>
    <dgm:cxn modelId="{421236EE-9C20-4F5E-B1F0-14D681690901}" type="presParOf" srcId="{52F19EBF-E20E-4D11-9496-D5895FDCEA99}" destId="{984F3C2A-0315-4328-943D-587B15F79585}" srcOrd="2" destOrd="0" presId="urn:microsoft.com/office/officeart/2005/8/layout/vList4"/>
    <dgm:cxn modelId="{A0D6A0BD-DA8E-45B7-A2FE-C7D5553A015C}" type="presParOf" srcId="{984F3C2A-0315-4328-943D-587B15F79585}" destId="{5174D624-09E1-4B32-9D73-00D4EC1737AA}" srcOrd="0" destOrd="0" presId="urn:microsoft.com/office/officeart/2005/8/layout/vList4"/>
    <dgm:cxn modelId="{2E028259-712F-4F46-9CBA-49C62D86FCFD}" type="presParOf" srcId="{984F3C2A-0315-4328-943D-587B15F79585}" destId="{080C0CE1-06A7-413E-88D4-843BB90633F4}" srcOrd="1" destOrd="0" presId="urn:microsoft.com/office/officeart/2005/8/layout/vList4"/>
    <dgm:cxn modelId="{42700634-684C-4F54-AD85-C71BBA3EAC4E}" type="presParOf" srcId="{984F3C2A-0315-4328-943D-587B15F79585}" destId="{725E9C18-2726-4CB5-ACBC-0873C4AB8065}" srcOrd="2" destOrd="0" presId="urn:microsoft.com/office/officeart/2005/8/layout/vList4"/>
    <dgm:cxn modelId="{0E7C9AC4-E2B5-4308-B9AF-06FAD461F9BF}" type="presParOf" srcId="{52F19EBF-E20E-4D11-9496-D5895FDCEA99}" destId="{CD448BDC-90D8-46C9-BCCF-86464A699987}" srcOrd="3" destOrd="0" presId="urn:microsoft.com/office/officeart/2005/8/layout/vList4"/>
    <dgm:cxn modelId="{7AA43700-E77D-4084-9A6A-27ABA775AE78}" type="presParOf" srcId="{52F19EBF-E20E-4D11-9496-D5895FDCEA99}" destId="{B80FB16B-222E-47E2-9B58-676FB8100A6B}" srcOrd="4" destOrd="0" presId="urn:microsoft.com/office/officeart/2005/8/layout/vList4"/>
    <dgm:cxn modelId="{815A5A6E-DF39-4EA1-929D-AE0723E754E5}" type="presParOf" srcId="{B80FB16B-222E-47E2-9B58-676FB8100A6B}" destId="{90AD72B2-FA8A-4939-BCB3-1CF1DB900F35}" srcOrd="0" destOrd="0" presId="urn:microsoft.com/office/officeart/2005/8/layout/vList4"/>
    <dgm:cxn modelId="{A649FA92-FAC5-4B9D-8B4A-17CD54DE9CB2}" type="presParOf" srcId="{B80FB16B-222E-47E2-9B58-676FB8100A6B}" destId="{7088F61B-5FEB-4BE5-9720-AE3FBE724E91}" srcOrd="1" destOrd="0" presId="urn:microsoft.com/office/officeart/2005/8/layout/vList4"/>
    <dgm:cxn modelId="{8A50DBA3-57E8-401C-9352-6D7033BC9860}" type="presParOf" srcId="{B80FB16B-222E-47E2-9B58-676FB8100A6B}" destId="{566E6F50-92A7-4C90-8150-302A955C4296}" srcOrd="2" destOrd="0" presId="urn:microsoft.com/office/officeart/2005/8/layout/vList4"/>
    <dgm:cxn modelId="{5AF00794-9859-4819-B8D8-2BA439AEE2C6}" type="presParOf" srcId="{52F19EBF-E20E-4D11-9496-D5895FDCEA99}" destId="{22042CD7-692D-4638-A859-F08DFEC79A83}" srcOrd="5" destOrd="0" presId="urn:microsoft.com/office/officeart/2005/8/layout/vList4"/>
    <dgm:cxn modelId="{AB40AE16-2FD5-47C8-B546-A6A1566AF04F}" type="presParOf" srcId="{52F19EBF-E20E-4D11-9496-D5895FDCEA99}" destId="{F1A3EB57-8345-4661-88CE-4242277C199D}" srcOrd="6" destOrd="0" presId="urn:microsoft.com/office/officeart/2005/8/layout/vList4"/>
    <dgm:cxn modelId="{C1915253-37B2-432F-893D-26B41405FC39}" type="presParOf" srcId="{F1A3EB57-8345-4661-88CE-4242277C199D}" destId="{615A059B-8814-4A42-8DDD-3E1AC65AD05F}" srcOrd="0" destOrd="0" presId="urn:microsoft.com/office/officeart/2005/8/layout/vList4"/>
    <dgm:cxn modelId="{66C0017C-FE43-4CF2-B98D-6D0E03DEEC8E}" type="presParOf" srcId="{F1A3EB57-8345-4661-88CE-4242277C199D}" destId="{690E456F-72D2-4035-8B87-8ADB412C7391}" srcOrd="1" destOrd="0" presId="urn:microsoft.com/office/officeart/2005/8/layout/vList4"/>
    <dgm:cxn modelId="{D89FFCA2-C473-4427-ACFE-02AA8B0B5C99}" type="presParOf" srcId="{F1A3EB57-8345-4661-88CE-4242277C199D}" destId="{BC0D66D3-5B44-4BA4-85C2-299FF726ECBC}" srcOrd="2" destOrd="0" presId="urn:microsoft.com/office/officeart/2005/8/layout/vList4"/>
    <dgm:cxn modelId="{8EF0B00D-C9F8-4F51-BF5C-173E6835FD58}" type="presParOf" srcId="{52F19EBF-E20E-4D11-9496-D5895FDCEA99}" destId="{8FBF2124-C29B-488B-BA26-D1CB80D2345F}" srcOrd="7" destOrd="0" presId="urn:microsoft.com/office/officeart/2005/8/layout/vList4"/>
    <dgm:cxn modelId="{EF5D9164-109F-476F-BAD4-BCE2FD3AA4CE}" type="presParOf" srcId="{52F19EBF-E20E-4D11-9496-D5895FDCEA99}" destId="{13EE3424-2725-4629-A4CB-67990DB3DA9E}" srcOrd="8" destOrd="0" presId="urn:microsoft.com/office/officeart/2005/8/layout/vList4"/>
    <dgm:cxn modelId="{33B74345-4DA4-465A-8312-ABA962D1D021}" type="presParOf" srcId="{13EE3424-2725-4629-A4CB-67990DB3DA9E}" destId="{2EED728A-ADC1-4708-AAF3-1508A62A2991}" srcOrd="0" destOrd="0" presId="urn:microsoft.com/office/officeart/2005/8/layout/vList4"/>
    <dgm:cxn modelId="{EC8E43C0-B32D-4942-80A3-9735B2D4D206}" type="presParOf" srcId="{13EE3424-2725-4629-A4CB-67990DB3DA9E}" destId="{8D91593E-ADB0-416C-8BC4-C48F5D770562}" srcOrd="1" destOrd="0" presId="urn:microsoft.com/office/officeart/2005/8/layout/vList4"/>
    <dgm:cxn modelId="{19B81358-2A55-4C85-818D-E1FC20F4F744}" type="presParOf" srcId="{13EE3424-2725-4629-A4CB-67990DB3DA9E}" destId="{42A2A7FB-CC05-43B5-950B-3B52C187AD0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7BD5DA-4305-482C-AD30-F694161C71D4}" type="doc">
      <dgm:prSet loTypeId="urn:microsoft.com/office/officeart/2005/8/layout/vList5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A0C0F44-AD88-4893-9E61-196FF64A0470}">
      <dgm:prSet phldrT="[Текст]"/>
      <dgm:spPr/>
      <dgm:t>
        <a:bodyPr/>
        <a:lstStyle/>
        <a:p>
          <a:r>
            <a:rPr lang="ru-RU" b="1" dirty="0" smtClean="0">
              <a:latin typeface="Comic Sans MS" pitchFamily="66" charset="0"/>
            </a:rPr>
            <a:t>Компьютерная грамотность</a:t>
          </a:r>
          <a:endParaRPr lang="ru-RU" b="1" dirty="0">
            <a:latin typeface="Comic Sans MS" pitchFamily="66" charset="0"/>
          </a:endParaRPr>
        </a:p>
      </dgm:t>
    </dgm:pt>
    <dgm:pt modelId="{F39FD51C-7B33-4846-9356-4226343D3384}" type="parTrans" cxnId="{4E4B76E8-6885-4257-8852-8B00A3163E18}">
      <dgm:prSet/>
      <dgm:spPr/>
      <dgm:t>
        <a:bodyPr/>
        <a:lstStyle/>
        <a:p>
          <a:endParaRPr lang="ru-RU"/>
        </a:p>
      </dgm:t>
    </dgm:pt>
    <dgm:pt modelId="{BD0D322F-3AB0-453B-AAD9-AFF5E29265B1}" type="sibTrans" cxnId="{4E4B76E8-6885-4257-8852-8B00A3163E18}">
      <dgm:prSet/>
      <dgm:spPr/>
      <dgm:t>
        <a:bodyPr/>
        <a:lstStyle/>
        <a:p>
          <a:endParaRPr lang="ru-RU"/>
        </a:p>
      </dgm:t>
    </dgm:pt>
    <dgm:pt modelId="{D4CA54BB-ADD2-4548-BB0D-6D896DD0B869}">
      <dgm:prSet phldrT="[Текст]"/>
      <dgm:spPr/>
      <dgm:t>
        <a:bodyPr/>
        <a:lstStyle/>
        <a:p>
          <a:r>
            <a:rPr lang="ru-RU" b="1" smtClean="0">
              <a:latin typeface="Comic Sans MS" pitchFamily="66" charset="0"/>
            </a:rPr>
            <a:t>3 группы</a:t>
          </a:r>
          <a:endParaRPr lang="ru-RU" b="1" dirty="0">
            <a:latin typeface="Comic Sans MS" pitchFamily="66" charset="0"/>
          </a:endParaRPr>
        </a:p>
      </dgm:t>
    </dgm:pt>
    <dgm:pt modelId="{6DE6176A-3251-4E73-A982-F95C50A7E598}" type="parTrans" cxnId="{C461FFF1-85C9-4588-AB1B-9CFD69745D85}">
      <dgm:prSet/>
      <dgm:spPr/>
      <dgm:t>
        <a:bodyPr/>
        <a:lstStyle/>
        <a:p>
          <a:endParaRPr lang="ru-RU"/>
        </a:p>
      </dgm:t>
    </dgm:pt>
    <dgm:pt modelId="{197C9763-3797-46EC-B7E1-C6D10B278A62}" type="sibTrans" cxnId="{C461FFF1-85C9-4588-AB1B-9CFD69745D85}">
      <dgm:prSet/>
      <dgm:spPr/>
      <dgm:t>
        <a:bodyPr/>
        <a:lstStyle/>
        <a:p>
          <a:endParaRPr lang="ru-RU"/>
        </a:p>
      </dgm:t>
    </dgm:pt>
    <dgm:pt modelId="{83768C86-C1A8-470F-A894-95D0122C527C}">
      <dgm:prSet phldrT="[Текст]"/>
      <dgm:spPr/>
      <dgm:t>
        <a:bodyPr/>
        <a:lstStyle/>
        <a:p>
          <a:r>
            <a:rPr lang="ru-RU" b="1" dirty="0" smtClean="0">
              <a:latin typeface="Comic Sans MS" pitchFamily="66" charset="0"/>
            </a:rPr>
            <a:t>75 человек</a:t>
          </a:r>
          <a:endParaRPr lang="ru-RU" b="1" dirty="0">
            <a:latin typeface="Comic Sans MS" pitchFamily="66" charset="0"/>
          </a:endParaRPr>
        </a:p>
      </dgm:t>
    </dgm:pt>
    <dgm:pt modelId="{AF163102-6840-402B-B6D5-A42A8B124462}" type="parTrans" cxnId="{B047701D-7418-4E7C-BB0F-E248DA951E87}">
      <dgm:prSet/>
      <dgm:spPr/>
      <dgm:t>
        <a:bodyPr/>
        <a:lstStyle/>
        <a:p>
          <a:endParaRPr lang="ru-RU"/>
        </a:p>
      </dgm:t>
    </dgm:pt>
    <dgm:pt modelId="{24A65A1A-BA94-4D8B-AF11-AAE60FE98067}" type="sibTrans" cxnId="{B047701D-7418-4E7C-BB0F-E248DA951E87}">
      <dgm:prSet/>
      <dgm:spPr/>
      <dgm:t>
        <a:bodyPr/>
        <a:lstStyle/>
        <a:p>
          <a:endParaRPr lang="ru-RU"/>
        </a:p>
      </dgm:t>
    </dgm:pt>
    <dgm:pt modelId="{054A2B49-C08B-430D-B10D-F5E2FA9FBDEA}">
      <dgm:prSet phldrT="[Текст]"/>
      <dgm:spPr/>
      <dgm:t>
        <a:bodyPr/>
        <a:lstStyle/>
        <a:p>
          <a:r>
            <a:rPr lang="ru-RU" b="1" smtClean="0">
              <a:latin typeface="Comic Sans MS" pitchFamily="66" charset="0"/>
            </a:rPr>
            <a:t>1 группа</a:t>
          </a:r>
          <a:endParaRPr lang="ru-RU" b="1" dirty="0">
            <a:latin typeface="Comic Sans MS" pitchFamily="66" charset="0"/>
          </a:endParaRPr>
        </a:p>
      </dgm:t>
    </dgm:pt>
    <dgm:pt modelId="{6EA735A4-91AA-41E2-BC36-F13BCA29DC62}">
      <dgm:prSet phldrT="[Текст]"/>
      <dgm:spPr/>
      <dgm:t>
        <a:bodyPr/>
        <a:lstStyle/>
        <a:p>
          <a:r>
            <a:rPr lang="ru-RU" b="1" dirty="0" smtClean="0">
              <a:latin typeface="Comic Sans MS" pitchFamily="66" charset="0"/>
            </a:rPr>
            <a:t>Танцы</a:t>
          </a:r>
          <a:endParaRPr lang="ru-RU" b="1" dirty="0">
            <a:latin typeface="Comic Sans MS" pitchFamily="66" charset="0"/>
          </a:endParaRPr>
        </a:p>
      </dgm:t>
    </dgm:pt>
    <dgm:pt modelId="{8BF38947-5A78-4594-BF77-751A8667E565}" type="sibTrans" cxnId="{C7C72BB4-EE86-407E-87C6-99F2ABD29FD9}">
      <dgm:prSet/>
      <dgm:spPr/>
      <dgm:t>
        <a:bodyPr/>
        <a:lstStyle/>
        <a:p>
          <a:endParaRPr lang="ru-RU"/>
        </a:p>
      </dgm:t>
    </dgm:pt>
    <dgm:pt modelId="{70380950-865B-4E4D-AE60-65902F7B5FCD}" type="parTrans" cxnId="{C7C72BB4-EE86-407E-87C6-99F2ABD29FD9}">
      <dgm:prSet/>
      <dgm:spPr/>
      <dgm:t>
        <a:bodyPr/>
        <a:lstStyle/>
        <a:p>
          <a:endParaRPr lang="ru-RU"/>
        </a:p>
      </dgm:t>
    </dgm:pt>
    <dgm:pt modelId="{D8D27B20-1C3B-4D70-92B0-65D4BBCF1328}" type="sibTrans" cxnId="{C57D28DB-0DE7-4DF2-A67C-E767A1CDFDB7}">
      <dgm:prSet/>
      <dgm:spPr/>
      <dgm:t>
        <a:bodyPr/>
        <a:lstStyle/>
        <a:p>
          <a:endParaRPr lang="ru-RU"/>
        </a:p>
      </dgm:t>
    </dgm:pt>
    <dgm:pt modelId="{1D2B8194-8B55-4C4C-8339-4A5797D2D032}" type="parTrans" cxnId="{C57D28DB-0DE7-4DF2-A67C-E767A1CDFDB7}">
      <dgm:prSet/>
      <dgm:spPr/>
      <dgm:t>
        <a:bodyPr/>
        <a:lstStyle/>
        <a:p>
          <a:endParaRPr lang="ru-RU"/>
        </a:p>
      </dgm:t>
    </dgm:pt>
    <dgm:pt modelId="{ACD4A7A6-EDBC-4B9E-8BC3-0D4155111F91}">
      <dgm:prSet phldrT="[Текст]"/>
      <dgm:spPr/>
      <dgm:t>
        <a:bodyPr/>
        <a:lstStyle/>
        <a:p>
          <a:r>
            <a:rPr lang="ru-RU" b="1" smtClean="0">
              <a:latin typeface="Comic Sans MS" pitchFamily="66" charset="0"/>
            </a:rPr>
            <a:t>1 группа</a:t>
          </a:r>
          <a:endParaRPr lang="ru-RU" b="1" dirty="0">
            <a:latin typeface="Comic Sans MS" pitchFamily="66" charset="0"/>
          </a:endParaRPr>
        </a:p>
      </dgm:t>
    </dgm:pt>
    <dgm:pt modelId="{B798E926-DD25-4053-ADC4-7A8182BF0FAB}">
      <dgm:prSet phldrT="[Текст]"/>
      <dgm:spPr/>
      <dgm:t>
        <a:bodyPr/>
        <a:lstStyle/>
        <a:p>
          <a:r>
            <a:rPr lang="ru-RU" b="1" dirty="0" err="1" smtClean="0">
              <a:latin typeface="Comic Sans MS" pitchFamily="66" charset="0"/>
            </a:rPr>
            <a:t>Гаджеты</a:t>
          </a:r>
          <a:endParaRPr lang="ru-RU" b="1" dirty="0">
            <a:latin typeface="Comic Sans MS" pitchFamily="66" charset="0"/>
          </a:endParaRPr>
        </a:p>
      </dgm:t>
    </dgm:pt>
    <dgm:pt modelId="{DB9324C1-B37F-4816-ABDC-28361EA2121D}" type="sibTrans" cxnId="{3016A3A3-6334-4A35-8F6F-3816703CEA48}">
      <dgm:prSet/>
      <dgm:spPr/>
      <dgm:t>
        <a:bodyPr/>
        <a:lstStyle/>
        <a:p>
          <a:endParaRPr lang="ru-RU"/>
        </a:p>
      </dgm:t>
    </dgm:pt>
    <dgm:pt modelId="{56B552C3-3443-44FD-81B9-856EE2550375}" type="parTrans" cxnId="{3016A3A3-6334-4A35-8F6F-3816703CEA48}">
      <dgm:prSet/>
      <dgm:spPr/>
      <dgm:t>
        <a:bodyPr/>
        <a:lstStyle/>
        <a:p>
          <a:endParaRPr lang="ru-RU"/>
        </a:p>
      </dgm:t>
    </dgm:pt>
    <dgm:pt modelId="{2BE80175-3709-4DA6-855D-36EB69E26932}" type="sibTrans" cxnId="{B64CF888-01AF-4184-921B-D2504EEE7651}">
      <dgm:prSet/>
      <dgm:spPr/>
      <dgm:t>
        <a:bodyPr/>
        <a:lstStyle/>
        <a:p>
          <a:endParaRPr lang="ru-RU"/>
        </a:p>
      </dgm:t>
    </dgm:pt>
    <dgm:pt modelId="{9D18D453-E298-4AF2-B578-51F73C32FA35}" type="parTrans" cxnId="{B64CF888-01AF-4184-921B-D2504EEE7651}">
      <dgm:prSet/>
      <dgm:spPr/>
      <dgm:t>
        <a:bodyPr/>
        <a:lstStyle/>
        <a:p>
          <a:endParaRPr lang="ru-RU"/>
        </a:p>
      </dgm:t>
    </dgm:pt>
    <dgm:pt modelId="{92CAD4B9-5E1F-4882-AC00-9D636FC89051}">
      <dgm:prSet phldrT="[Текст]"/>
      <dgm:spPr/>
      <dgm:t>
        <a:bodyPr/>
        <a:lstStyle/>
        <a:p>
          <a:r>
            <a:rPr lang="ru-RU" b="1" smtClean="0">
              <a:latin typeface="Comic Sans MS" pitchFamily="66" charset="0"/>
            </a:rPr>
            <a:t>1 группа</a:t>
          </a:r>
          <a:endParaRPr lang="ru-RU" b="1" dirty="0">
            <a:latin typeface="Comic Sans MS" pitchFamily="66" charset="0"/>
          </a:endParaRPr>
        </a:p>
      </dgm:t>
    </dgm:pt>
    <dgm:pt modelId="{88106FE7-9856-479A-86D8-D887B3776BBD}" type="parTrans" cxnId="{1706B317-57DA-4B17-B4A1-65DA61B20B3C}">
      <dgm:prSet/>
      <dgm:spPr/>
      <dgm:t>
        <a:bodyPr/>
        <a:lstStyle/>
        <a:p>
          <a:endParaRPr lang="ru-RU"/>
        </a:p>
      </dgm:t>
    </dgm:pt>
    <dgm:pt modelId="{4868F820-0B55-4FAE-8E33-43254667C437}" type="sibTrans" cxnId="{1706B317-57DA-4B17-B4A1-65DA61B20B3C}">
      <dgm:prSet/>
      <dgm:spPr/>
      <dgm:t>
        <a:bodyPr/>
        <a:lstStyle/>
        <a:p>
          <a:endParaRPr lang="ru-RU"/>
        </a:p>
      </dgm:t>
    </dgm:pt>
    <dgm:pt modelId="{9D6FD40A-E2F2-4561-AD64-AD9808BDA97C}">
      <dgm:prSet phldrT="[Текст]"/>
      <dgm:spPr/>
      <dgm:t>
        <a:bodyPr/>
        <a:lstStyle/>
        <a:p>
          <a:r>
            <a:rPr lang="ru-RU" b="1" dirty="0" smtClean="0">
              <a:latin typeface="Comic Sans MS" pitchFamily="66" charset="0"/>
            </a:rPr>
            <a:t>Гимнастика</a:t>
          </a:r>
          <a:endParaRPr lang="ru-RU" b="1" dirty="0">
            <a:latin typeface="Comic Sans MS" pitchFamily="66" charset="0"/>
          </a:endParaRPr>
        </a:p>
      </dgm:t>
    </dgm:pt>
    <dgm:pt modelId="{C5CADCA8-4D62-44B2-9F63-655E89FD0B0D}" type="parTrans" cxnId="{57A94CAC-4AF9-40E9-A50C-FCF02F5A6A3E}">
      <dgm:prSet/>
      <dgm:spPr/>
      <dgm:t>
        <a:bodyPr/>
        <a:lstStyle/>
        <a:p>
          <a:endParaRPr lang="ru-RU"/>
        </a:p>
      </dgm:t>
    </dgm:pt>
    <dgm:pt modelId="{BF23B80E-6BB4-4312-BFD8-196B966862C3}" type="sibTrans" cxnId="{57A94CAC-4AF9-40E9-A50C-FCF02F5A6A3E}">
      <dgm:prSet/>
      <dgm:spPr/>
      <dgm:t>
        <a:bodyPr/>
        <a:lstStyle/>
        <a:p>
          <a:endParaRPr lang="ru-RU"/>
        </a:p>
      </dgm:t>
    </dgm:pt>
    <dgm:pt modelId="{E410BF01-F121-497B-8B1A-52DE1A0DCDE6}">
      <dgm:prSet phldrT="[Текст]"/>
      <dgm:spPr/>
      <dgm:t>
        <a:bodyPr/>
        <a:lstStyle/>
        <a:p>
          <a:r>
            <a:rPr lang="ru-RU" b="1" smtClean="0">
              <a:latin typeface="Comic Sans MS" pitchFamily="66" charset="0"/>
            </a:rPr>
            <a:t>1 группа</a:t>
          </a:r>
          <a:endParaRPr lang="ru-RU" b="1" dirty="0">
            <a:latin typeface="Comic Sans MS" pitchFamily="66" charset="0"/>
          </a:endParaRPr>
        </a:p>
      </dgm:t>
    </dgm:pt>
    <dgm:pt modelId="{F313C3B7-EEF4-4AE0-8878-5D944AB60AEF}" type="parTrans" cxnId="{91F42526-2352-480F-B062-8C8AE4253010}">
      <dgm:prSet/>
      <dgm:spPr/>
      <dgm:t>
        <a:bodyPr/>
        <a:lstStyle/>
        <a:p>
          <a:endParaRPr lang="ru-RU"/>
        </a:p>
      </dgm:t>
    </dgm:pt>
    <dgm:pt modelId="{CEB32904-0B92-45BF-A81F-B44885F1F484}" type="sibTrans" cxnId="{91F42526-2352-480F-B062-8C8AE4253010}">
      <dgm:prSet/>
      <dgm:spPr/>
      <dgm:t>
        <a:bodyPr/>
        <a:lstStyle/>
        <a:p>
          <a:endParaRPr lang="ru-RU"/>
        </a:p>
      </dgm:t>
    </dgm:pt>
    <dgm:pt modelId="{F7841068-7360-4E48-BA1C-545DD09DE363}">
      <dgm:prSet phldrT="[Текст]"/>
      <dgm:spPr/>
      <dgm:t>
        <a:bodyPr/>
        <a:lstStyle/>
        <a:p>
          <a:r>
            <a:rPr lang="ru-RU" b="1" dirty="0" smtClean="0">
              <a:latin typeface="Comic Sans MS" pitchFamily="66" charset="0"/>
            </a:rPr>
            <a:t>Волейбол</a:t>
          </a:r>
          <a:endParaRPr lang="ru-RU" b="1" dirty="0">
            <a:latin typeface="Comic Sans MS" pitchFamily="66" charset="0"/>
          </a:endParaRPr>
        </a:p>
      </dgm:t>
    </dgm:pt>
    <dgm:pt modelId="{E6239602-AF31-4A4F-85A6-1F6232A64ACA}" type="parTrans" cxnId="{5E5E093C-C44D-4D7D-8064-AF725AF4E50C}">
      <dgm:prSet/>
      <dgm:spPr/>
      <dgm:t>
        <a:bodyPr/>
        <a:lstStyle/>
        <a:p>
          <a:endParaRPr lang="ru-RU"/>
        </a:p>
      </dgm:t>
    </dgm:pt>
    <dgm:pt modelId="{7C945038-485F-4675-9FDD-0277E890CAEB}" type="sibTrans" cxnId="{5E5E093C-C44D-4D7D-8064-AF725AF4E50C}">
      <dgm:prSet/>
      <dgm:spPr/>
      <dgm:t>
        <a:bodyPr/>
        <a:lstStyle/>
        <a:p>
          <a:endParaRPr lang="ru-RU"/>
        </a:p>
      </dgm:t>
    </dgm:pt>
    <dgm:pt modelId="{44CB33E4-4BED-4346-A7C0-D7E91E431DA5}">
      <dgm:prSet/>
      <dgm:spPr/>
      <dgm:t>
        <a:bodyPr/>
        <a:lstStyle/>
        <a:p>
          <a:r>
            <a:rPr lang="ru-RU" b="1" dirty="0" smtClean="0">
              <a:latin typeface="Comic Sans MS" pitchFamily="66" charset="0"/>
            </a:rPr>
            <a:t>30 человек</a:t>
          </a:r>
          <a:endParaRPr lang="ru-RU" dirty="0"/>
        </a:p>
      </dgm:t>
    </dgm:pt>
    <dgm:pt modelId="{C81B685D-C0E9-40F0-A350-CBC129FD4867}" type="parTrans" cxnId="{052CAE87-2E43-485A-8DB0-DAD4BD07F0EE}">
      <dgm:prSet/>
      <dgm:spPr/>
      <dgm:t>
        <a:bodyPr/>
        <a:lstStyle/>
        <a:p>
          <a:endParaRPr lang="ru-RU"/>
        </a:p>
      </dgm:t>
    </dgm:pt>
    <dgm:pt modelId="{E3ED5482-F97F-4E39-93F9-A86D5E560BAA}" type="sibTrans" cxnId="{052CAE87-2E43-485A-8DB0-DAD4BD07F0EE}">
      <dgm:prSet/>
      <dgm:spPr/>
      <dgm:t>
        <a:bodyPr/>
        <a:lstStyle/>
        <a:p>
          <a:endParaRPr lang="ru-RU"/>
        </a:p>
      </dgm:t>
    </dgm:pt>
    <dgm:pt modelId="{AFB25151-69B3-4303-BDA1-B7543B88B1F0}">
      <dgm:prSet/>
      <dgm:spPr/>
      <dgm:t>
        <a:bodyPr/>
        <a:lstStyle/>
        <a:p>
          <a:r>
            <a:rPr lang="ru-RU" b="1" dirty="0" smtClean="0">
              <a:latin typeface="Comic Sans MS" pitchFamily="66" charset="0"/>
            </a:rPr>
            <a:t>30 человек</a:t>
          </a:r>
          <a:endParaRPr lang="ru-RU" dirty="0"/>
        </a:p>
      </dgm:t>
    </dgm:pt>
    <dgm:pt modelId="{59C26429-9906-4E15-A253-718508D2DF3C}" type="parTrans" cxnId="{EE4C1B31-9838-4F4A-96BC-CE089E36A46F}">
      <dgm:prSet/>
      <dgm:spPr/>
      <dgm:t>
        <a:bodyPr/>
        <a:lstStyle/>
        <a:p>
          <a:endParaRPr lang="ru-RU"/>
        </a:p>
      </dgm:t>
    </dgm:pt>
    <dgm:pt modelId="{10C79134-F17A-493D-83BC-0895B06B9976}" type="sibTrans" cxnId="{EE4C1B31-9838-4F4A-96BC-CE089E36A46F}">
      <dgm:prSet/>
      <dgm:spPr/>
      <dgm:t>
        <a:bodyPr/>
        <a:lstStyle/>
        <a:p>
          <a:endParaRPr lang="ru-RU"/>
        </a:p>
      </dgm:t>
    </dgm:pt>
    <dgm:pt modelId="{B5B7A3E8-C51F-4C55-9538-EFE53B117D96}">
      <dgm:prSet/>
      <dgm:spPr/>
      <dgm:t>
        <a:bodyPr/>
        <a:lstStyle/>
        <a:p>
          <a:r>
            <a:rPr lang="ru-RU" b="1" dirty="0" smtClean="0">
              <a:latin typeface="Comic Sans MS" pitchFamily="66" charset="0"/>
            </a:rPr>
            <a:t>63 человека</a:t>
          </a:r>
          <a:endParaRPr lang="ru-RU" dirty="0"/>
        </a:p>
      </dgm:t>
    </dgm:pt>
    <dgm:pt modelId="{91148F97-52B9-4768-AAC3-EF39CCA65409}" type="parTrans" cxnId="{547559FC-48F1-482F-AF77-3F4832B08B93}">
      <dgm:prSet/>
      <dgm:spPr/>
      <dgm:t>
        <a:bodyPr/>
        <a:lstStyle/>
        <a:p>
          <a:endParaRPr lang="ru-RU"/>
        </a:p>
      </dgm:t>
    </dgm:pt>
    <dgm:pt modelId="{681E7085-6CAD-49CF-9CFB-FF55D476A612}" type="sibTrans" cxnId="{547559FC-48F1-482F-AF77-3F4832B08B93}">
      <dgm:prSet/>
      <dgm:spPr/>
      <dgm:t>
        <a:bodyPr/>
        <a:lstStyle/>
        <a:p>
          <a:endParaRPr lang="ru-RU"/>
        </a:p>
      </dgm:t>
    </dgm:pt>
    <dgm:pt modelId="{D9917967-F6FB-4E38-83C6-D56478F849D2}">
      <dgm:prSet/>
      <dgm:spPr/>
      <dgm:t>
        <a:bodyPr/>
        <a:lstStyle/>
        <a:p>
          <a:r>
            <a:rPr lang="ru-RU" b="1" dirty="0" smtClean="0">
              <a:latin typeface="Comic Sans MS" pitchFamily="66" charset="0"/>
            </a:rPr>
            <a:t>30 человек</a:t>
          </a:r>
          <a:endParaRPr lang="ru-RU" dirty="0"/>
        </a:p>
      </dgm:t>
    </dgm:pt>
    <dgm:pt modelId="{1E06FC81-ED36-416A-86A2-B6C7B60FACDF}" type="parTrans" cxnId="{F71B825C-B021-4F03-BF7C-2C926FF5994E}">
      <dgm:prSet/>
      <dgm:spPr/>
      <dgm:t>
        <a:bodyPr/>
        <a:lstStyle/>
        <a:p>
          <a:endParaRPr lang="ru-RU"/>
        </a:p>
      </dgm:t>
    </dgm:pt>
    <dgm:pt modelId="{80596737-DC3B-483C-AEBA-A97B79DD56CD}" type="sibTrans" cxnId="{F71B825C-B021-4F03-BF7C-2C926FF5994E}">
      <dgm:prSet/>
      <dgm:spPr/>
      <dgm:t>
        <a:bodyPr/>
        <a:lstStyle/>
        <a:p>
          <a:endParaRPr lang="ru-RU"/>
        </a:p>
      </dgm:t>
    </dgm:pt>
    <dgm:pt modelId="{631C4F09-B0A4-4A1E-B3FB-712963B75435}" type="pres">
      <dgm:prSet presAssocID="{277BD5DA-4305-482C-AD30-F694161C71D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7B5304-0D39-4608-B226-F2895C5B3216}" type="pres">
      <dgm:prSet presAssocID="{3A0C0F44-AD88-4893-9E61-196FF64A0470}" presName="linNode" presStyleCnt="0"/>
      <dgm:spPr/>
      <dgm:t>
        <a:bodyPr/>
        <a:lstStyle/>
        <a:p>
          <a:endParaRPr lang="ru-RU"/>
        </a:p>
      </dgm:t>
    </dgm:pt>
    <dgm:pt modelId="{89347912-BD93-43EF-B644-DB07B516EB37}" type="pres">
      <dgm:prSet presAssocID="{3A0C0F44-AD88-4893-9E61-196FF64A0470}" presName="parentText" presStyleLbl="node1" presStyleIdx="0" presStyleCnt="5" custScaleX="1119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138B7-B943-4A1C-99E8-CAADF45327FC}" type="pres">
      <dgm:prSet presAssocID="{3A0C0F44-AD88-4893-9E61-196FF64A0470}" presName="descendantText" presStyleLbl="alignAccFollowNode1" presStyleIdx="0" presStyleCnt="5" custScaleX="35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F85A93-0858-475A-B7C0-14DB6BB4500B}" type="pres">
      <dgm:prSet presAssocID="{BD0D322F-3AB0-453B-AAD9-AFF5E29265B1}" presName="sp" presStyleCnt="0"/>
      <dgm:spPr/>
      <dgm:t>
        <a:bodyPr/>
        <a:lstStyle/>
        <a:p>
          <a:endParaRPr lang="ru-RU"/>
        </a:p>
      </dgm:t>
    </dgm:pt>
    <dgm:pt modelId="{37271E28-E1B2-432B-AAA5-1E3EE3EC72F6}" type="pres">
      <dgm:prSet presAssocID="{B798E926-DD25-4053-ADC4-7A8182BF0FAB}" presName="linNode" presStyleCnt="0"/>
      <dgm:spPr/>
      <dgm:t>
        <a:bodyPr/>
        <a:lstStyle/>
        <a:p>
          <a:endParaRPr lang="ru-RU"/>
        </a:p>
      </dgm:t>
    </dgm:pt>
    <dgm:pt modelId="{3351FA37-690D-457A-90D5-0C50B164FACB}" type="pres">
      <dgm:prSet presAssocID="{B798E926-DD25-4053-ADC4-7A8182BF0FAB}" presName="parentText" presStyleLbl="node1" presStyleIdx="1" presStyleCnt="5" custScaleX="1127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A8F723-815F-43A1-B30D-88F77D730258}" type="pres">
      <dgm:prSet presAssocID="{B798E926-DD25-4053-ADC4-7A8182BF0FAB}" presName="descendantText" presStyleLbl="alignAccFollowNode1" presStyleIdx="1" presStyleCnt="5" custScaleX="361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87B80D-E128-480E-9106-B8863725129B}" type="pres">
      <dgm:prSet presAssocID="{DB9324C1-B37F-4816-ABDC-28361EA2121D}" presName="sp" presStyleCnt="0"/>
      <dgm:spPr/>
      <dgm:t>
        <a:bodyPr/>
        <a:lstStyle/>
        <a:p>
          <a:endParaRPr lang="ru-RU"/>
        </a:p>
      </dgm:t>
    </dgm:pt>
    <dgm:pt modelId="{5D729323-57BF-4BDD-A451-7184E818E20B}" type="pres">
      <dgm:prSet presAssocID="{6EA735A4-91AA-41E2-BC36-F13BCA29DC62}" presName="linNode" presStyleCnt="0"/>
      <dgm:spPr/>
      <dgm:t>
        <a:bodyPr/>
        <a:lstStyle/>
        <a:p>
          <a:endParaRPr lang="ru-RU"/>
        </a:p>
      </dgm:t>
    </dgm:pt>
    <dgm:pt modelId="{6754AB57-4D62-4572-A480-A27CD6AC947B}" type="pres">
      <dgm:prSet presAssocID="{6EA735A4-91AA-41E2-BC36-F13BCA29DC62}" presName="parentText" presStyleLbl="node1" presStyleIdx="2" presStyleCnt="5" custScaleX="113515" custLinFactNeighborY="9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50E3CD-4806-419F-9498-1BA6D5FA8C74}" type="pres">
      <dgm:prSet presAssocID="{6EA735A4-91AA-41E2-BC36-F13BCA29DC62}" presName="descendantText" presStyleLbl="alignAccFollowNode1" presStyleIdx="2" presStyleCnt="5" custScaleX="356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2A474-D4B2-486C-8B4D-957434DF9F4C}" type="pres">
      <dgm:prSet presAssocID="{8BF38947-5A78-4594-BF77-751A8667E565}" presName="sp" presStyleCnt="0"/>
      <dgm:spPr/>
      <dgm:t>
        <a:bodyPr/>
        <a:lstStyle/>
        <a:p>
          <a:endParaRPr lang="ru-RU"/>
        </a:p>
      </dgm:t>
    </dgm:pt>
    <dgm:pt modelId="{61613F7A-F07F-4EEC-99B0-6ED234419978}" type="pres">
      <dgm:prSet presAssocID="{9D6FD40A-E2F2-4561-AD64-AD9808BDA97C}" presName="linNode" presStyleCnt="0"/>
      <dgm:spPr/>
      <dgm:t>
        <a:bodyPr/>
        <a:lstStyle/>
        <a:p>
          <a:endParaRPr lang="ru-RU"/>
        </a:p>
      </dgm:t>
    </dgm:pt>
    <dgm:pt modelId="{D852F20F-1CCA-451A-B38E-EF0B29015485}" type="pres">
      <dgm:prSet presAssocID="{9D6FD40A-E2F2-4561-AD64-AD9808BDA97C}" presName="parentText" presStyleLbl="node1" presStyleIdx="3" presStyleCnt="5" custScaleX="1130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EF3DAB-99D9-41C5-9834-F78B0647539E}" type="pres">
      <dgm:prSet presAssocID="{9D6FD40A-E2F2-4561-AD64-AD9808BDA97C}" presName="descendantText" presStyleLbl="alignAccFollowNode1" presStyleIdx="3" presStyleCnt="5" custScaleX="35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7D8DA-9EBD-4A21-A96B-C507B0652306}" type="pres">
      <dgm:prSet presAssocID="{BF23B80E-6BB4-4312-BFD8-196B966862C3}" presName="sp" presStyleCnt="0"/>
      <dgm:spPr/>
      <dgm:t>
        <a:bodyPr/>
        <a:lstStyle/>
        <a:p>
          <a:endParaRPr lang="ru-RU"/>
        </a:p>
      </dgm:t>
    </dgm:pt>
    <dgm:pt modelId="{FD3491C8-3E97-4CC8-B968-52467517413C}" type="pres">
      <dgm:prSet presAssocID="{F7841068-7360-4E48-BA1C-545DD09DE363}" presName="linNode" presStyleCnt="0"/>
      <dgm:spPr/>
      <dgm:t>
        <a:bodyPr/>
        <a:lstStyle/>
        <a:p>
          <a:endParaRPr lang="ru-RU"/>
        </a:p>
      </dgm:t>
    </dgm:pt>
    <dgm:pt modelId="{CD383776-7863-4D9D-A876-65AB2803B947}" type="pres">
      <dgm:prSet presAssocID="{F7841068-7360-4E48-BA1C-545DD09DE363}" presName="parentText" presStyleLbl="node1" presStyleIdx="4" presStyleCnt="5" custScaleX="1128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D3226-D614-4AE7-A321-968267B06682}" type="pres">
      <dgm:prSet presAssocID="{F7841068-7360-4E48-BA1C-545DD09DE363}" presName="descendantText" presStyleLbl="alignAccFollowNode1" presStyleIdx="4" presStyleCnt="5" custScaleX="352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A94CAC-4AF9-40E9-A50C-FCF02F5A6A3E}" srcId="{277BD5DA-4305-482C-AD30-F694161C71D4}" destId="{9D6FD40A-E2F2-4561-AD64-AD9808BDA97C}" srcOrd="3" destOrd="0" parTransId="{C5CADCA8-4D62-44B2-9F63-655E89FD0B0D}" sibTransId="{BF23B80E-6BB4-4312-BFD8-196B966862C3}"/>
    <dgm:cxn modelId="{5E5E093C-C44D-4D7D-8064-AF725AF4E50C}" srcId="{277BD5DA-4305-482C-AD30-F694161C71D4}" destId="{F7841068-7360-4E48-BA1C-545DD09DE363}" srcOrd="4" destOrd="0" parTransId="{E6239602-AF31-4A4F-85A6-1F6232A64ACA}" sibTransId="{7C945038-485F-4675-9FDD-0277E890CAEB}"/>
    <dgm:cxn modelId="{F71B825C-B021-4F03-BF7C-2C926FF5994E}" srcId="{F7841068-7360-4E48-BA1C-545DD09DE363}" destId="{D9917967-F6FB-4E38-83C6-D56478F849D2}" srcOrd="1" destOrd="0" parTransId="{1E06FC81-ED36-416A-86A2-B6C7B60FACDF}" sibTransId="{80596737-DC3B-483C-AEBA-A97B79DD56CD}"/>
    <dgm:cxn modelId="{B047701D-7418-4E7C-BB0F-E248DA951E87}" srcId="{3A0C0F44-AD88-4893-9E61-196FF64A0470}" destId="{83768C86-C1A8-470F-A894-95D0122C527C}" srcOrd="1" destOrd="0" parTransId="{AF163102-6840-402B-B6D5-A42A8B124462}" sibTransId="{24A65A1A-BA94-4D8B-AF11-AAE60FE98067}"/>
    <dgm:cxn modelId="{AD357404-258C-499A-A975-AD052011691A}" type="presOf" srcId="{9D6FD40A-E2F2-4561-AD64-AD9808BDA97C}" destId="{D852F20F-1CCA-451A-B38E-EF0B29015485}" srcOrd="0" destOrd="0" presId="urn:microsoft.com/office/officeart/2005/8/layout/vList5"/>
    <dgm:cxn modelId="{474CC5FA-ECE0-47E3-9B09-E5445CA7C703}" type="presOf" srcId="{E410BF01-F121-497B-8B1A-52DE1A0DCDE6}" destId="{E4EF3DAB-99D9-41C5-9834-F78B0647539E}" srcOrd="0" destOrd="0" presId="urn:microsoft.com/office/officeart/2005/8/layout/vList5"/>
    <dgm:cxn modelId="{1706B317-57DA-4B17-B4A1-65DA61B20B3C}" srcId="{F7841068-7360-4E48-BA1C-545DD09DE363}" destId="{92CAD4B9-5E1F-4882-AC00-9D636FC89051}" srcOrd="0" destOrd="0" parTransId="{88106FE7-9856-479A-86D8-D887B3776BBD}" sibTransId="{4868F820-0B55-4FAE-8E33-43254667C437}"/>
    <dgm:cxn modelId="{EE4C1B31-9838-4F4A-96BC-CE089E36A46F}" srcId="{6EA735A4-91AA-41E2-BC36-F13BCA29DC62}" destId="{AFB25151-69B3-4303-BDA1-B7543B88B1F0}" srcOrd="1" destOrd="0" parTransId="{59C26429-9906-4E15-A253-718508D2DF3C}" sibTransId="{10C79134-F17A-493D-83BC-0895B06B9976}"/>
    <dgm:cxn modelId="{C461FFF1-85C9-4588-AB1B-9CFD69745D85}" srcId="{3A0C0F44-AD88-4893-9E61-196FF64A0470}" destId="{D4CA54BB-ADD2-4548-BB0D-6D896DD0B869}" srcOrd="0" destOrd="0" parTransId="{6DE6176A-3251-4E73-A982-F95C50A7E598}" sibTransId="{197C9763-3797-46EC-B7E1-C6D10B278A62}"/>
    <dgm:cxn modelId="{91F42526-2352-480F-B062-8C8AE4253010}" srcId="{9D6FD40A-E2F2-4561-AD64-AD9808BDA97C}" destId="{E410BF01-F121-497B-8B1A-52DE1A0DCDE6}" srcOrd="0" destOrd="0" parTransId="{F313C3B7-EEF4-4AE0-8878-5D944AB60AEF}" sibTransId="{CEB32904-0B92-45BF-A81F-B44885F1F484}"/>
    <dgm:cxn modelId="{8B32ADC8-FFAB-44E0-8267-938847A9C84C}" type="presOf" srcId="{B5B7A3E8-C51F-4C55-9538-EFE53B117D96}" destId="{E4EF3DAB-99D9-41C5-9834-F78B0647539E}" srcOrd="0" destOrd="1" presId="urn:microsoft.com/office/officeart/2005/8/layout/vList5"/>
    <dgm:cxn modelId="{2A6653AB-7D42-47B8-89B8-E349C374D888}" type="presOf" srcId="{054A2B49-C08B-430D-B10D-F5E2FA9FBDEA}" destId="{C150E3CD-4806-419F-9498-1BA6D5FA8C74}" srcOrd="0" destOrd="0" presId="urn:microsoft.com/office/officeart/2005/8/layout/vList5"/>
    <dgm:cxn modelId="{5C4BCAAE-243F-4DFA-93C0-828D716BF083}" type="presOf" srcId="{92CAD4B9-5E1F-4882-AC00-9D636FC89051}" destId="{769D3226-D614-4AE7-A321-968267B06682}" srcOrd="0" destOrd="0" presId="urn:microsoft.com/office/officeart/2005/8/layout/vList5"/>
    <dgm:cxn modelId="{547559FC-48F1-482F-AF77-3F4832B08B93}" srcId="{9D6FD40A-E2F2-4561-AD64-AD9808BDA97C}" destId="{B5B7A3E8-C51F-4C55-9538-EFE53B117D96}" srcOrd="1" destOrd="0" parTransId="{91148F97-52B9-4768-AAC3-EF39CCA65409}" sibTransId="{681E7085-6CAD-49CF-9CFB-FF55D476A612}"/>
    <dgm:cxn modelId="{BFE4F303-3242-463D-ABAD-98342857BD03}" type="presOf" srcId="{83768C86-C1A8-470F-A894-95D0122C527C}" destId="{6C4138B7-B943-4A1C-99E8-CAADF45327FC}" srcOrd="0" destOrd="1" presId="urn:microsoft.com/office/officeart/2005/8/layout/vList5"/>
    <dgm:cxn modelId="{D8E20EC9-69B9-42B0-90CB-5D8753E4E109}" type="presOf" srcId="{D4CA54BB-ADD2-4548-BB0D-6D896DD0B869}" destId="{6C4138B7-B943-4A1C-99E8-CAADF45327FC}" srcOrd="0" destOrd="0" presId="urn:microsoft.com/office/officeart/2005/8/layout/vList5"/>
    <dgm:cxn modelId="{015DA3BA-569A-4076-9BA1-2E33126AB566}" type="presOf" srcId="{6EA735A4-91AA-41E2-BC36-F13BCA29DC62}" destId="{6754AB57-4D62-4572-A480-A27CD6AC947B}" srcOrd="0" destOrd="0" presId="urn:microsoft.com/office/officeart/2005/8/layout/vList5"/>
    <dgm:cxn modelId="{052CAE87-2E43-485A-8DB0-DAD4BD07F0EE}" srcId="{B798E926-DD25-4053-ADC4-7A8182BF0FAB}" destId="{44CB33E4-4BED-4346-A7C0-D7E91E431DA5}" srcOrd="1" destOrd="0" parTransId="{C81B685D-C0E9-40F0-A350-CBC129FD4867}" sibTransId="{E3ED5482-F97F-4E39-93F9-A86D5E560BAA}"/>
    <dgm:cxn modelId="{6DE9AF36-5F45-46AD-A5FD-E34FAB90C930}" type="presOf" srcId="{3A0C0F44-AD88-4893-9E61-196FF64A0470}" destId="{89347912-BD93-43EF-B644-DB07B516EB37}" srcOrd="0" destOrd="0" presId="urn:microsoft.com/office/officeart/2005/8/layout/vList5"/>
    <dgm:cxn modelId="{A029DCF4-ED3C-4B3B-83AA-25FE348507DC}" type="presOf" srcId="{277BD5DA-4305-482C-AD30-F694161C71D4}" destId="{631C4F09-B0A4-4A1E-B3FB-712963B75435}" srcOrd="0" destOrd="0" presId="urn:microsoft.com/office/officeart/2005/8/layout/vList5"/>
    <dgm:cxn modelId="{C57D28DB-0DE7-4DF2-A67C-E767A1CDFDB7}" srcId="{6EA735A4-91AA-41E2-BC36-F13BCA29DC62}" destId="{054A2B49-C08B-430D-B10D-F5E2FA9FBDEA}" srcOrd="0" destOrd="0" parTransId="{1D2B8194-8B55-4C4C-8339-4A5797D2D032}" sibTransId="{D8D27B20-1C3B-4D70-92B0-65D4BBCF1328}"/>
    <dgm:cxn modelId="{B64CF888-01AF-4184-921B-D2504EEE7651}" srcId="{B798E926-DD25-4053-ADC4-7A8182BF0FAB}" destId="{ACD4A7A6-EDBC-4B9E-8BC3-0D4155111F91}" srcOrd="0" destOrd="0" parTransId="{9D18D453-E298-4AF2-B578-51F73C32FA35}" sibTransId="{2BE80175-3709-4DA6-855D-36EB69E26932}"/>
    <dgm:cxn modelId="{6DFB0F81-1E92-4F59-AC75-8122947B52A4}" type="presOf" srcId="{F7841068-7360-4E48-BA1C-545DD09DE363}" destId="{CD383776-7863-4D9D-A876-65AB2803B947}" srcOrd="0" destOrd="0" presId="urn:microsoft.com/office/officeart/2005/8/layout/vList5"/>
    <dgm:cxn modelId="{3016A3A3-6334-4A35-8F6F-3816703CEA48}" srcId="{277BD5DA-4305-482C-AD30-F694161C71D4}" destId="{B798E926-DD25-4053-ADC4-7A8182BF0FAB}" srcOrd="1" destOrd="0" parTransId="{56B552C3-3443-44FD-81B9-856EE2550375}" sibTransId="{DB9324C1-B37F-4816-ABDC-28361EA2121D}"/>
    <dgm:cxn modelId="{1DD3D01B-E9B0-4F02-9D26-F3077648F90E}" type="presOf" srcId="{44CB33E4-4BED-4346-A7C0-D7E91E431DA5}" destId="{59A8F723-815F-43A1-B30D-88F77D730258}" srcOrd="0" destOrd="1" presId="urn:microsoft.com/office/officeart/2005/8/layout/vList5"/>
    <dgm:cxn modelId="{4E4B76E8-6885-4257-8852-8B00A3163E18}" srcId="{277BD5DA-4305-482C-AD30-F694161C71D4}" destId="{3A0C0F44-AD88-4893-9E61-196FF64A0470}" srcOrd="0" destOrd="0" parTransId="{F39FD51C-7B33-4846-9356-4226343D3384}" sibTransId="{BD0D322F-3AB0-453B-AAD9-AFF5E29265B1}"/>
    <dgm:cxn modelId="{04ED962B-EE53-4429-8938-DCED7F180697}" type="presOf" srcId="{B798E926-DD25-4053-ADC4-7A8182BF0FAB}" destId="{3351FA37-690D-457A-90D5-0C50B164FACB}" srcOrd="0" destOrd="0" presId="urn:microsoft.com/office/officeart/2005/8/layout/vList5"/>
    <dgm:cxn modelId="{4A22A907-FD46-4F0D-A0EE-5E6F7591E360}" type="presOf" srcId="{AFB25151-69B3-4303-BDA1-B7543B88B1F0}" destId="{C150E3CD-4806-419F-9498-1BA6D5FA8C74}" srcOrd="0" destOrd="1" presId="urn:microsoft.com/office/officeart/2005/8/layout/vList5"/>
    <dgm:cxn modelId="{C7C72BB4-EE86-407E-87C6-99F2ABD29FD9}" srcId="{277BD5DA-4305-482C-AD30-F694161C71D4}" destId="{6EA735A4-91AA-41E2-BC36-F13BCA29DC62}" srcOrd="2" destOrd="0" parTransId="{70380950-865B-4E4D-AE60-65902F7B5FCD}" sibTransId="{8BF38947-5A78-4594-BF77-751A8667E565}"/>
    <dgm:cxn modelId="{FC9A560C-FACD-4A0D-9C6F-C6259BF355AD}" type="presOf" srcId="{ACD4A7A6-EDBC-4B9E-8BC3-0D4155111F91}" destId="{59A8F723-815F-43A1-B30D-88F77D730258}" srcOrd="0" destOrd="0" presId="urn:microsoft.com/office/officeart/2005/8/layout/vList5"/>
    <dgm:cxn modelId="{D94089E5-CF26-439B-95AB-99061AA27E82}" type="presOf" srcId="{D9917967-F6FB-4E38-83C6-D56478F849D2}" destId="{769D3226-D614-4AE7-A321-968267B06682}" srcOrd="0" destOrd="1" presId="urn:microsoft.com/office/officeart/2005/8/layout/vList5"/>
    <dgm:cxn modelId="{86E85848-E913-4A30-BF3C-AD340E4BD148}" type="presParOf" srcId="{631C4F09-B0A4-4A1E-B3FB-712963B75435}" destId="{057B5304-0D39-4608-B226-F2895C5B3216}" srcOrd="0" destOrd="0" presId="urn:microsoft.com/office/officeart/2005/8/layout/vList5"/>
    <dgm:cxn modelId="{6A024109-1772-400B-BC31-EED5E2A47B67}" type="presParOf" srcId="{057B5304-0D39-4608-B226-F2895C5B3216}" destId="{89347912-BD93-43EF-B644-DB07B516EB37}" srcOrd="0" destOrd="0" presId="urn:microsoft.com/office/officeart/2005/8/layout/vList5"/>
    <dgm:cxn modelId="{503270DF-0A78-4595-A613-47444885E4D1}" type="presParOf" srcId="{057B5304-0D39-4608-B226-F2895C5B3216}" destId="{6C4138B7-B943-4A1C-99E8-CAADF45327FC}" srcOrd="1" destOrd="0" presId="urn:microsoft.com/office/officeart/2005/8/layout/vList5"/>
    <dgm:cxn modelId="{107C49F4-5248-490F-A611-ADFB65C4389D}" type="presParOf" srcId="{631C4F09-B0A4-4A1E-B3FB-712963B75435}" destId="{15F85A93-0858-475A-B7C0-14DB6BB4500B}" srcOrd="1" destOrd="0" presId="urn:microsoft.com/office/officeart/2005/8/layout/vList5"/>
    <dgm:cxn modelId="{BD3421B6-DCBE-48F2-B95C-5DC965E3C915}" type="presParOf" srcId="{631C4F09-B0A4-4A1E-B3FB-712963B75435}" destId="{37271E28-E1B2-432B-AAA5-1E3EE3EC72F6}" srcOrd="2" destOrd="0" presId="urn:microsoft.com/office/officeart/2005/8/layout/vList5"/>
    <dgm:cxn modelId="{61672D5E-3D62-459A-A1EA-B274317A9FA9}" type="presParOf" srcId="{37271E28-E1B2-432B-AAA5-1E3EE3EC72F6}" destId="{3351FA37-690D-457A-90D5-0C50B164FACB}" srcOrd="0" destOrd="0" presId="urn:microsoft.com/office/officeart/2005/8/layout/vList5"/>
    <dgm:cxn modelId="{C9B613EE-52C6-46CB-A792-7B1D840DD3AF}" type="presParOf" srcId="{37271E28-E1B2-432B-AAA5-1E3EE3EC72F6}" destId="{59A8F723-815F-43A1-B30D-88F77D730258}" srcOrd="1" destOrd="0" presId="urn:microsoft.com/office/officeart/2005/8/layout/vList5"/>
    <dgm:cxn modelId="{E09854FD-1876-4C7D-ACCF-49AC8CC2BD1B}" type="presParOf" srcId="{631C4F09-B0A4-4A1E-B3FB-712963B75435}" destId="{B587B80D-E128-480E-9106-B8863725129B}" srcOrd="3" destOrd="0" presId="urn:microsoft.com/office/officeart/2005/8/layout/vList5"/>
    <dgm:cxn modelId="{243CE9EF-568B-443E-BA81-55F8B88389F5}" type="presParOf" srcId="{631C4F09-B0A4-4A1E-B3FB-712963B75435}" destId="{5D729323-57BF-4BDD-A451-7184E818E20B}" srcOrd="4" destOrd="0" presId="urn:microsoft.com/office/officeart/2005/8/layout/vList5"/>
    <dgm:cxn modelId="{E77B941C-F7AA-4B1E-9030-74804CCBFDA3}" type="presParOf" srcId="{5D729323-57BF-4BDD-A451-7184E818E20B}" destId="{6754AB57-4D62-4572-A480-A27CD6AC947B}" srcOrd="0" destOrd="0" presId="urn:microsoft.com/office/officeart/2005/8/layout/vList5"/>
    <dgm:cxn modelId="{1D30EA2C-BE9F-4BC7-9019-C5F5F05BC133}" type="presParOf" srcId="{5D729323-57BF-4BDD-A451-7184E818E20B}" destId="{C150E3CD-4806-419F-9498-1BA6D5FA8C74}" srcOrd="1" destOrd="0" presId="urn:microsoft.com/office/officeart/2005/8/layout/vList5"/>
    <dgm:cxn modelId="{2CC3F28D-8C4C-4BF4-9C5B-4621531D43F2}" type="presParOf" srcId="{631C4F09-B0A4-4A1E-B3FB-712963B75435}" destId="{E5D2A474-D4B2-486C-8B4D-957434DF9F4C}" srcOrd="5" destOrd="0" presId="urn:microsoft.com/office/officeart/2005/8/layout/vList5"/>
    <dgm:cxn modelId="{BECDF98F-E9CB-4F75-A8ED-A2E395C797E9}" type="presParOf" srcId="{631C4F09-B0A4-4A1E-B3FB-712963B75435}" destId="{61613F7A-F07F-4EEC-99B0-6ED234419978}" srcOrd="6" destOrd="0" presId="urn:microsoft.com/office/officeart/2005/8/layout/vList5"/>
    <dgm:cxn modelId="{031A8905-E2B8-499A-AF24-99F9FF1E91E5}" type="presParOf" srcId="{61613F7A-F07F-4EEC-99B0-6ED234419978}" destId="{D852F20F-1CCA-451A-B38E-EF0B29015485}" srcOrd="0" destOrd="0" presId="urn:microsoft.com/office/officeart/2005/8/layout/vList5"/>
    <dgm:cxn modelId="{93716007-93D6-44BE-A86B-760683A6A02C}" type="presParOf" srcId="{61613F7A-F07F-4EEC-99B0-6ED234419978}" destId="{E4EF3DAB-99D9-41C5-9834-F78B0647539E}" srcOrd="1" destOrd="0" presId="urn:microsoft.com/office/officeart/2005/8/layout/vList5"/>
    <dgm:cxn modelId="{018F51CE-47C3-46F9-84A6-89FFD5E3C1A5}" type="presParOf" srcId="{631C4F09-B0A4-4A1E-B3FB-712963B75435}" destId="{67A7D8DA-9EBD-4A21-A96B-C507B0652306}" srcOrd="7" destOrd="0" presId="urn:microsoft.com/office/officeart/2005/8/layout/vList5"/>
    <dgm:cxn modelId="{5DA750A7-AB18-49C5-9F95-9F9A1D48B289}" type="presParOf" srcId="{631C4F09-B0A4-4A1E-B3FB-712963B75435}" destId="{FD3491C8-3E97-4CC8-B968-52467517413C}" srcOrd="8" destOrd="0" presId="urn:microsoft.com/office/officeart/2005/8/layout/vList5"/>
    <dgm:cxn modelId="{DF1C7BF4-4201-4968-91B9-E24641D449EB}" type="presParOf" srcId="{FD3491C8-3E97-4CC8-B968-52467517413C}" destId="{CD383776-7863-4D9D-A876-65AB2803B947}" srcOrd="0" destOrd="0" presId="urn:microsoft.com/office/officeart/2005/8/layout/vList5"/>
    <dgm:cxn modelId="{3325C830-55B8-49E7-9008-C5A8F61AAEB5}" type="presParOf" srcId="{FD3491C8-3E97-4CC8-B968-52467517413C}" destId="{769D3226-D614-4AE7-A321-968267B0668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42E497-287A-4937-816F-07978F29A132}">
      <dsp:nvSpPr>
        <dsp:cNvPr id="0" name=""/>
        <dsp:cNvSpPr/>
      </dsp:nvSpPr>
      <dsp:spPr>
        <a:xfrm>
          <a:off x="0" y="188009"/>
          <a:ext cx="8358245" cy="9429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b="1" kern="1200" dirty="0" smtClean="0">
              <a:solidFill>
                <a:schemeClr val="tx1"/>
              </a:solidFill>
            </a:rPr>
            <a:t>Государственное бюджетное общеобразовательное учреждение города Москвы «Школа № 939» создано в результате реорганизации 2013 и 2017 </a:t>
          </a:r>
          <a:r>
            <a:rPr lang="ru-RU" sz="1700" b="1" kern="1200" dirty="0" smtClean="0">
              <a:solidFill>
                <a:schemeClr val="tx1"/>
              </a:solidFill>
            </a:rPr>
            <a:t>годов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0" y="188009"/>
        <a:ext cx="8358245" cy="942910"/>
      </dsp:txXfrm>
    </dsp:sp>
    <dsp:sp modelId="{EBFB912A-3B41-4B43-B379-9F7D93FD2532}">
      <dsp:nvSpPr>
        <dsp:cNvPr id="0" name=""/>
        <dsp:cNvSpPr/>
      </dsp:nvSpPr>
      <dsp:spPr>
        <a:xfrm>
          <a:off x="0" y="1179880"/>
          <a:ext cx="8358245" cy="942910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В настоящее время – это образовательный комплекс из 8 зданий, в которых реализуются общие подходы и единые принципы организации образовательного процесса на основе ФГОС</a:t>
          </a:r>
        </a:p>
      </dsp:txBody>
      <dsp:txXfrm>
        <a:off x="0" y="1179880"/>
        <a:ext cx="8358245" cy="942910"/>
      </dsp:txXfrm>
    </dsp:sp>
    <dsp:sp modelId="{4C7AEC15-54F9-4458-AA7D-92F6FDF0488E}">
      <dsp:nvSpPr>
        <dsp:cNvPr id="0" name=""/>
        <dsp:cNvSpPr/>
      </dsp:nvSpPr>
      <dsp:spPr>
        <a:xfrm>
          <a:off x="0" y="2171750"/>
          <a:ext cx="8358245" cy="942910"/>
        </a:xfrm>
        <a:prstGeom prst="roundRect">
          <a:avLst/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В соответствии с бессрочной лицензией от 2015  года учреждение имеет право осуществлять образовательную деятельность по следующим уровням образования: дошкольное,  начальное общее и основное общее образование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0" y="2171750"/>
        <a:ext cx="8358245" cy="942910"/>
      </dsp:txXfrm>
    </dsp:sp>
    <dsp:sp modelId="{7AEBC54F-D448-4A35-908B-4E4C2E9E7207}">
      <dsp:nvSpPr>
        <dsp:cNvPr id="0" name=""/>
        <dsp:cNvSpPr/>
      </dsp:nvSpPr>
      <dsp:spPr>
        <a:xfrm>
          <a:off x="0" y="3163620"/>
          <a:ext cx="8358245" cy="942910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Функции и полномочия Учредителя осуществляет Департамент образования  и науки г.Москвы; формами самоуправления   в соответствии с законодательством РФ и Уставом школы являются Управляющий совет и Педагогический совет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0" y="3163620"/>
        <a:ext cx="8358245" cy="942910"/>
      </dsp:txXfrm>
    </dsp:sp>
    <dsp:sp modelId="{9E15F1D9-C60C-4F46-AE65-2A7182958D61}">
      <dsp:nvSpPr>
        <dsp:cNvPr id="0" name=""/>
        <dsp:cNvSpPr/>
      </dsp:nvSpPr>
      <dsp:spPr>
        <a:xfrm>
          <a:off x="0" y="4155490"/>
          <a:ext cx="8358245" cy="942910"/>
        </a:xfrm>
        <a:prstGeom prst="roundRect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Работает коллегиальный орган ученического самоуправления – Ученический совет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0" y="4155490"/>
        <a:ext cx="8358245" cy="94291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81203B-A64A-4F7E-82AF-CECBFA5B1397}">
      <dsp:nvSpPr>
        <dsp:cNvPr id="0" name=""/>
        <dsp:cNvSpPr/>
      </dsp:nvSpPr>
      <dsp:spPr>
        <a:xfrm rot="5400000">
          <a:off x="-219623" y="222512"/>
          <a:ext cx="1464156" cy="102490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/>
            <a:t>25</a:t>
          </a:r>
          <a:endParaRPr lang="ru-RU" sz="2800" b="0" kern="1200" dirty="0"/>
        </a:p>
      </dsp:txBody>
      <dsp:txXfrm rot="5400000">
        <a:off x="-219623" y="222512"/>
        <a:ext cx="1464156" cy="1024909"/>
      </dsp:txXfrm>
    </dsp:sp>
    <dsp:sp modelId="{AD081784-EDA4-4C47-9F58-8E536882F704}">
      <dsp:nvSpPr>
        <dsp:cNvPr id="0" name=""/>
        <dsp:cNvSpPr/>
      </dsp:nvSpPr>
      <dsp:spPr>
        <a:xfrm rot="5400000">
          <a:off x="1979703" y="-951905"/>
          <a:ext cx="951701" cy="2861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kern="1200" dirty="0" smtClean="0">
              <a:effectLst/>
            </a:rPr>
            <a:t>Дети,</a:t>
          </a:r>
          <a:r>
            <a:rPr lang="ru-RU" sz="1900" b="0" kern="1200" baseline="0" dirty="0" smtClean="0">
              <a:effectLst/>
            </a:rPr>
            <a:t> стоящие на ВШК</a:t>
          </a:r>
          <a:endParaRPr lang="ru-RU" sz="1900" b="0" kern="1200" dirty="0">
            <a:effectLst/>
          </a:endParaRPr>
        </a:p>
      </dsp:txBody>
      <dsp:txXfrm rot="5400000">
        <a:off x="1979703" y="-951905"/>
        <a:ext cx="951701" cy="2861290"/>
      </dsp:txXfrm>
    </dsp:sp>
    <dsp:sp modelId="{1CAA8057-BDDE-4CBF-9A74-318F27FB186A}">
      <dsp:nvSpPr>
        <dsp:cNvPr id="0" name=""/>
        <dsp:cNvSpPr/>
      </dsp:nvSpPr>
      <dsp:spPr>
        <a:xfrm rot="5400000">
          <a:off x="-219623" y="1518484"/>
          <a:ext cx="1464156" cy="1024909"/>
        </a:xfrm>
        <a:prstGeom prst="chevron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/>
            <a:t>13</a:t>
          </a:r>
          <a:endParaRPr lang="ru-RU" sz="2800" b="0" kern="1200" dirty="0"/>
        </a:p>
      </dsp:txBody>
      <dsp:txXfrm rot="5400000">
        <a:off x="-219623" y="1518484"/>
        <a:ext cx="1464156" cy="1024909"/>
      </dsp:txXfrm>
    </dsp:sp>
    <dsp:sp modelId="{AAC6F944-C513-45A3-806F-1836499B0188}">
      <dsp:nvSpPr>
        <dsp:cNvPr id="0" name=""/>
        <dsp:cNvSpPr/>
      </dsp:nvSpPr>
      <dsp:spPr>
        <a:xfrm rot="5400000">
          <a:off x="1979703" y="344066"/>
          <a:ext cx="951701" cy="2861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kern="1200" dirty="0" smtClean="0"/>
            <a:t>Дети, стоящие на учете в ОДН</a:t>
          </a:r>
          <a:endParaRPr lang="ru-RU" sz="1900" b="0" kern="1200" dirty="0"/>
        </a:p>
      </dsp:txBody>
      <dsp:txXfrm rot="5400000">
        <a:off x="1979703" y="344066"/>
        <a:ext cx="951701" cy="2861290"/>
      </dsp:txXfrm>
    </dsp:sp>
    <dsp:sp modelId="{1CBCD015-BC16-4E39-A365-719C9E15C9C9}">
      <dsp:nvSpPr>
        <dsp:cNvPr id="0" name=""/>
        <dsp:cNvSpPr/>
      </dsp:nvSpPr>
      <dsp:spPr>
        <a:xfrm rot="5400000">
          <a:off x="-219623" y="2814455"/>
          <a:ext cx="1464156" cy="1024909"/>
        </a:xfrm>
        <a:prstGeom prst="chevron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/>
            <a:t>2</a:t>
          </a:r>
          <a:endParaRPr lang="ru-RU" sz="2800" b="0" kern="1200" dirty="0"/>
        </a:p>
      </dsp:txBody>
      <dsp:txXfrm rot="5400000">
        <a:off x="-219623" y="2814455"/>
        <a:ext cx="1464156" cy="1024909"/>
      </dsp:txXfrm>
    </dsp:sp>
    <dsp:sp modelId="{B8B9CE3B-9906-452E-A33A-A01B32B4B77F}">
      <dsp:nvSpPr>
        <dsp:cNvPr id="0" name=""/>
        <dsp:cNvSpPr/>
      </dsp:nvSpPr>
      <dsp:spPr>
        <a:xfrm rot="5400000">
          <a:off x="1979703" y="1640037"/>
          <a:ext cx="951701" cy="2861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kern="1200" dirty="0" smtClean="0"/>
            <a:t>Семьи, стоящие на ВШК</a:t>
          </a:r>
          <a:endParaRPr lang="ru-RU" sz="1900" b="0" kern="1200" dirty="0"/>
        </a:p>
      </dsp:txBody>
      <dsp:txXfrm rot="5400000">
        <a:off x="1979703" y="1640037"/>
        <a:ext cx="951701" cy="2861290"/>
      </dsp:txXfrm>
    </dsp:sp>
    <dsp:sp modelId="{CBDE377E-7F85-464B-AF52-968C624C3881}">
      <dsp:nvSpPr>
        <dsp:cNvPr id="0" name=""/>
        <dsp:cNvSpPr/>
      </dsp:nvSpPr>
      <dsp:spPr>
        <a:xfrm rot="5400000">
          <a:off x="-219623" y="4110427"/>
          <a:ext cx="1464156" cy="1024909"/>
        </a:xfrm>
        <a:prstGeom prst="chevron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/>
            <a:t>1</a:t>
          </a:r>
          <a:endParaRPr lang="ru-RU" sz="2800" b="0" kern="1200" dirty="0"/>
        </a:p>
      </dsp:txBody>
      <dsp:txXfrm rot="5400000">
        <a:off x="-219623" y="4110427"/>
        <a:ext cx="1464156" cy="1024909"/>
      </dsp:txXfrm>
    </dsp:sp>
    <dsp:sp modelId="{7BDDCFAE-907C-4603-B78B-88D72D7BFC4A}">
      <dsp:nvSpPr>
        <dsp:cNvPr id="0" name=""/>
        <dsp:cNvSpPr/>
      </dsp:nvSpPr>
      <dsp:spPr>
        <a:xfrm rot="5400000">
          <a:off x="1979703" y="2936009"/>
          <a:ext cx="951701" cy="2861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kern="1200" dirty="0" smtClean="0"/>
            <a:t>Семьи, стоящие на учёте в ОДН и КДН и ЗП</a:t>
          </a:r>
        </a:p>
      </dsp:txBody>
      <dsp:txXfrm rot="5400000">
        <a:off x="1979703" y="2936009"/>
        <a:ext cx="951701" cy="286129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75E1BB-7F00-4A23-A4B7-EC2B19D6B0CD}">
      <dsp:nvSpPr>
        <dsp:cNvPr id="0" name=""/>
        <dsp:cNvSpPr/>
      </dsp:nvSpPr>
      <dsp:spPr>
        <a:xfrm rot="5400000">
          <a:off x="-219623" y="222512"/>
          <a:ext cx="1464156" cy="102490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12</a:t>
          </a:r>
          <a:endParaRPr lang="ru-RU" sz="2800" kern="1200" dirty="0"/>
        </a:p>
      </dsp:txBody>
      <dsp:txXfrm rot="5400000">
        <a:off x="-219623" y="222512"/>
        <a:ext cx="1464156" cy="1024909"/>
      </dsp:txXfrm>
    </dsp:sp>
    <dsp:sp modelId="{E3CC1428-EE86-46AC-AD15-F425C0107ACD}">
      <dsp:nvSpPr>
        <dsp:cNvPr id="0" name=""/>
        <dsp:cNvSpPr/>
      </dsp:nvSpPr>
      <dsp:spPr>
        <a:xfrm rot="5400000">
          <a:off x="1979703" y="-951905"/>
          <a:ext cx="951701" cy="2861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kern="1200" dirty="0" smtClean="0">
              <a:effectLst/>
            </a:rPr>
            <a:t>Дети-инвалиды</a:t>
          </a:r>
        </a:p>
      </dsp:txBody>
      <dsp:txXfrm rot="5400000">
        <a:off x="1979703" y="-951905"/>
        <a:ext cx="951701" cy="2861290"/>
      </dsp:txXfrm>
    </dsp:sp>
    <dsp:sp modelId="{F5085151-EF78-43C0-AA49-A9D75DF1D49D}">
      <dsp:nvSpPr>
        <dsp:cNvPr id="0" name=""/>
        <dsp:cNvSpPr/>
      </dsp:nvSpPr>
      <dsp:spPr>
        <a:xfrm rot="5400000">
          <a:off x="-219623" y="1518484"/>
          <a:ext cx="1464156" cy="1024909"/>
        </a:xfrm>
        <a:prstGeom prst="chevron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15</a:t>
          </a:r>
          <a:endParaRPr lang="ru-RU" sz="2800" kern="1200" dirty="0"/>
        </a:p>
      </dsp:txBody>
      <dsp:txXfrm rot="5400000">
        <a:off x="-219623" y="1518484"/>
        <a:ext cx="1464156" cy="1024909"/>
      </dsp:txXfrm>
    </dsp:sp>
    <dsp:sp modelId="{4E9081E2-7676-4CAD-B98E-4445B765B85B}">
      <dsp:nvSpPr>
        <dsp:cNvPr id="0" name=""/>
        <dsp:cNvSpPr/>
      </dsp:nvSpPr>
      <dsp:spPr>
        <a:xfrm rot="5400000">
          <a:off x="1979703" y="344066"/>
          <a:ext cx="951701" cy="2861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Дети, находящиеся под опекой</a:t>
          </a:r>
          <a:endParaRPr lang="ru-RU" sz="2000" kern="1200" dirty="0"/>
        </a:p>
      </dsp:txBody>
      <dsp:txXfrm rot="5400000">
        <a:off x="1979703" y="344066"/>
        <a:ext cx="951701" cy="2861290"/>
      </dsp:txXfrm>
    </dsp:sp>
    <dsp:sp modelId="{9D39E403-AABE-419A-8EA2-5F02C27C35C1}">
      <dsp:nvSpPr>
        <dsp:cNvPr id="0" name=""/>
        <dsp:cNvSpPr/>
      </dsp:nvSpPr>
      <dsp:spPr>
        <a:xfrm rot="5400000">
          <a:off x="-219623" y="2814455"/>
          <a:ext cx="1464156" cy="1024909"/>
        </a:xfrm>
        <a:prstGeom prst="chevron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70</a:t>
          </a:r>
          <a:endParaRPr lang="ru-RU" sz="2800" kern="1200" dirty="0"/>
        </a:p>
      </dsp:txBody>
      <dsp:txXfrm rot="5400000">
        <a:off x="-219623" y="2814455"/>
        <a:ext cx="1464156" cy="1024909"/>
      </dsp:txXfrm>
    </dsp:sp>
    <dsp:sp modelId="{52F75141-7F16-4A2D-B79E-EBB9904366CB}">
      <dsp:nvSpPr>
        <dsp:cNvPr id="0" name=""/>
        <dsp:cNvSpPr/>
      </dsp:nvSpPr>
      <dsp:spPr>
        <a:xfrm rot="5400000">
          <a:off x="1979703" y="1640037"/>
          <a:ext cx="951701" cy="2861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Малообеспеченные семьи</a:t>
          </a:r>
          <a:endParaRPr lang="ru-RU" sz="2000" kern="1200" dirty="0"/>
        </a:p>
      </dsp:txBody>
      <dsp:txXfrm rot="5400000">
        <a:off x="1979703" y="1640037"/>
        <a:ext cx="951701" cy="2861290"/>
      </dsp:txXfrm>
    </dsp:sp>
    <dsp:sp modelId="{46867BD9-BB8E-43F6-BEC2-FBD0358388F1}">
      <dsp:nvSpPr>
        <dsp:cNvPr id="0" name=""/>
        <dsp:cNvSpPr/>
      </dsp:nvSpPr>
      <dsp:spPr>
        <a:xfrm rot="5400000">
          <a:off x="-219623" y="4110427"/>
          <a:ext cx="1464156" cy="1024909"/>
        </a:xfrm>
        <a:prstGeom prst="chevron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206</a:t>
          </a:r>
          <a:endParaRPr lang="ru-RU" sz="2800" kern="1200" dirty="0"/>
        </a:p>
      </dsp:txBody>
      <dsp:txXfrm rot="5400000">
        <a:off x="-219623" y="4110427"/>
        <a:ext cx="1464156" cy="1024909"/>
      </dsp:txXfrm>
    </dsp:sp>
    <dsp:sp modelId="{53C029F1-3ADD-4BE7-9EBF-5A56862BB0EE}">
      <dsp:nvSpPr>
        <dsp:cNvPr id="0" name=""/>
        <dsp:cNvSpPr/>
      </dsp:nvSpPr>
      <dsp:spPr>
        <a:xfrm rot="5400000">
          <a:off x="1979703" y="2936009"/>
          <a:ext cx="951701" cy="2861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Дети из многодетных семей</a:t>
          </a:r>
          <a:endParaRPr lang="ru-RU" sz="2000" kern="1200" dirty="0"/>
        </a:p>
      </dsp:txBody>
      <dsp:txXfrm rot="5400000">
        <a:off x="1979703" y="2936009"/>
        <a:ext cx="951701" cy="286129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A8716A-1F4D-4401-B124-F32F7BB6210E}">
      <dsp:nvSpPr>
        <dsp:cNvPr id="0" name=""/>
        <dsp:cNvSpPr/>
      </dsp:nvSpPr>
      <dsp:spPr>
        <a:xfrm>
          <a:off x="0" y="0"/>
          <a:ext cx="8426480" cy="84760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Техническая : 7 программ, 16  групп</a:t>
          </a:r>
          <a:endParaRPr lang="ru-RU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 smtClean="0"/>
            <a:t>Лего-конструирование</a:t>
          </a:r>
          <a:r>
            <a:rPr lang="ru-RU" sz="1600" kern="1200" dirty="0" smtClean="0"/>
            <a:t>, компьютерная графика</a:t>
          </a:r>
          <a:endParaRPr lang="ru-RU" sz="1600" kern="1200" dirty="0"/>
        </a:p>
      </dsp:txBody>
      <dsp:txXfrm>
        <a:off x="1770057" y="0"/>
        <a:ext cx="6656423" cy="847609"/>
      </dsp:txXfrm>
    </dsp:sp>
    <dsp:sp modelId="{4227FBB0-23EC-4F43-A0EB-B2BB29975831}">
      <dsp:nvSpPr>
        <dsp:cNvPr id="0" name=""/>
        <dsp:cNvSpPr/>
      </dsp:nvSpPr>
      <dsp:spPr>
        <a:xfrm>
          <a:off x="84760" y="84760"/>
          <a:ext cx="1685296" cy="6780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4D624-09E1-4B32-9D73-00D4EC1737AA}">
      <dsp:nvSpPr>
        <dsp:cNvPr id="0" name=""/>
        <dsp:cNvSpPr/>
      </dsp:nvSpPr>
      <dsp:spPr>
        <a:xfrm>
          <a:off x="0" y="932370"/>
          <a:ext cx="8426480" cy="847609"/>
        </a:xfrm>
        <a:prstGeom prst="roundRect">
          <a:avLst>
            <a:gd name="adj" fmla="val 1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Физкультурно-спортивная: 10 программ, 61 группа</a:t>
          </a:r>
          <a:endParaRPr lang="ru-RU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Волейбол, баскетбол, самбо, меткий стрелок, детский фитнес, футбол</a:t>
          </a:r>
          <a:endParaRPr lang="ru-RU" sz="1600" kern="1200" dirty="0"/>
        </a:p>
      </dsp:txBody>
      <dsp:txXfrm>
        <a:off x="1770057" y="932370"/>
        <a:ext cx="6656423" cy="847609"/>
      </dsp:txXfrm>
    </dsp:sp>
    <dsp:sp modelId="{080C0CE1-06A7-413E-88D4-843BB90633F4}">
      <dsp:nvSpPr>
        <dsp:cNvPr id="0" name=""/>
        <dsp:cNvSpPr/>
      </dsp:nvSpPr>
      <dsp:spPr>
        <a:xfrm>
          <a:off x="84760" y="1017131"/>
          <a:ext cx="1685296" cy="6780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D72B2-FA8A-4939-BCB3-1CF1DB900F35}">
      <dsp:nvSpPr>
        <dsp:cNvPr id="0" name=""/>
        <dsp:cNvSpPr/>
      </dsp:nvSpPr>
      <dsp:spPr>
        <a:xfrm>
          <a:off x="0" y="1864741"/>
          <a:ext cx="8426480" cy="847609"/>
        </a:xfrm>
        <a:prstGeom prst="roundRect">
          <a:avLst>
            <a:gd name="adj" fmla="val 10000"/>
          </a:avLst>
        </a:prstGeom>
        <a:solidFill>
          <a:schemeClr val="accent5">
            <a:hueOff val="-3676673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Естественнонаучная: 22 программы, 45 групп</a:t>
          </a:r>
          <a:endParaRPr lang="ru-RU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Аналитические методы математики, физика за страницами учебника</a:t>
          </a:r>
          <a:endParaRPr lang="ru-RU" sz="1600" kern="1200" dirty="0"/>
        </a:p>
      </dsp:txBody>
      <dsp:txXfrm>
        <a:off x="1770057" y="1864741"/>
        <a:ext cx="6656423" cy="847609"/>
      </dsp:txXfrm>
    </dsp:sp>
    <dsp:sp modelId="{7088F61B-5FEB-4BE5-9720-AE3FBE724E91}">
      <dsp:nvSpPr>
        <dsp:cNvPr id="0" name=""/>
        <dsp:cNvSpPr/>
      </dsp:nvSpPr>
      <dsp:spPr>
        <a:xfrm>
          <a:off x="84760" y="1949502"/>
          <a:ext cx="1685296" cy="6780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5A059B-8814-4A42-8DDD-3E1AC65AD05F}">
      <dsp:nvSpPr>
        <dsp:cNvPr id="0" name=""/>
        <dsp:cNvSpPr/>
      </dsp:nvSpPr>
      <dsp:spPr>
        <a:xfrm>
          <a:off x="0" y="2797112"/>
          <a:ext cx="8426480" cy="847609"/>
        </a:xfrm>
        <a:prstGeom prst="roundRect">
          <a:avLst>
            <a:gd name="adj" fmla="val 1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Социально-педагогическая: 29 программ, 51 группа</a:t>
          </a:r>
          <a:endParaRPr lang="ru-RU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Росс непобедимый, английский с удовольствием, китайский язык</a:t>
          </a:r>
          <a:endParaRPr lang="ru-RU" sz="1600" kern="1200" dirty="0"/>
        </a:p>
      </dsp:txBody>
      <dsp:txXfrm>
        <a:off x="1770057" y="2797112"/>
        <a:ext cx="6656423" cy="847609"/>
      </dsp:txXfrm>
    </dsp:sp>
    <dsp:sp modelId="{690E456F-72D2-4035-8B87-8ADB412C7391}">
      <dsp:nvSpPr>
        <dsp:cNvPr id="0" name=""/>
        <dsp:cNvSpPr/>
      </dsp:nvSpPr>
      <dsp:spPr>
        <a:xfrm>
          <a:off x="84760" y="2881873"/>
          <a:ext cx="1685296" cy="6780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D728A-ADC1-4708-AAF3-1508A62A2991}">
      <dsp:nvSpPr>
        <dsp:cNvPr id="0" name=""/>
        <dsp:cNvSpPr/>
      </dsp:nvSpPr>
      <dsp:spPr>
        <a:xfrm>
          <a:off x="0" y="3729483"/>
          <a:ext cx="8426480" cy="847609"/>
        </a:xfrm>
        <a:prstGeom prst="roundRect">
          <a:avLst>
            <a:gd name="adj" fmla="val 1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Художественная: 28 программ, 51 группа</a:t>
          </a:r>
          <a:endParaRPr lang="ru-RU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Студия эстрадного танца, творческие мастерские, вокальные студии</a:t>
          </a:r>
          <a:endParaRPr lang="ru-RU" sz="1300" kern="1200" dirty="0"/>
        </a:p>
      </dsp:txBody>
      <dsp:txXfrm>
        <a:off x="1770057" y="3729483"/>
        <a:ext cx="6656423" cy="847609"/>
      </dsp:txXfrm>
    </dsp:sp>
    <dsp:sp modelId="{8D91593E-ADB0-416C-8BC4-C48F5D770562}">
      <dsp:nvSpPr>
        <dsp:cNvPr id="0" name=""/>
        <dsp:cNvSpPr/>
      </dsp:nvSpPr>
      <dsp:spPr>
        <a:xfrm>
          <a:off x="84760" y="3814244"/>
          <a:ext cx="1685296" cy="6780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C4138B7-B943-4A1C-99E8-CAADF45327FC}">
      <dsp:nvSpPr>
        <dsp:cNvPr id="0" name=""/>
        <dsp:cNvSpPr/>
      </dsp:nvSpPr>
      <dsp:spPr>
        <a:xfrm rot="5400000">
          <a:off x="4961968" y="-397811"/>
          <a:ext cx="757675" cy="174705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smtClean="0">
              <a:latin typeface="Comic Sans MS" pitchFamily="66" charset="0"/>
            </a:rPr>
            <a:t>3 группы</a:t>
          </a:r>
          <a:endParaRPr lang="ru-RU" sz="1700" b="1" kern="1200" dirty="0">
            <a:latin typeface="Comic Sans MS" pitchFamily="66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latin typeface="Comic Sans MS" pitchFamily="66" charset="0"/>
            </a:rPr>
            <a:t>75 человек</a:t>
          </a:r>
          <a:endParaRPr lang="ru-RU" sz="1700" b="1" kern="1200" dirty="0">
            <a:latin typeface="Comic Sans MS" pitchFamily="66" charset="0"/>
          </a:endParaRPr>
        </a:p>
      </dsp:txBody>
      <dsp:txXfrm rot="5400000">
        <a:off x="4961968" y="-397811"/>
        <a:ext cx="757675" cy="1747050"/>
      </dsp:txXfrm>
    </dsp:sp>
    <dsp:sp modelId="{89347912-BD93-43EF-B644-DB07B516EB37}">
      <dsp:nvSpPr>
        <dsp:cNvPr id="0" name=""/>
        <dsp:cNvSpPr/>
      </dsp:nvSpPr>
      <dsp:spPr>
        <a:xfrm>
          <a:off x="1387406" y="2166"/>
          <a:ext cx="3079874" cy="94709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Comic Sans MS" pitchFamily="66" charset="0"/>
            </a:rPr>
            <a:t>Компьютерная грамотность</a:t>
          </a:r>
          <a:endParaRPr lang="ru-RU" sz="2300" b="1" kern="1200" dirty="0">
            <a:latin typeface="Comic Sans MS" pitchFamily="66" charset="0"/>
          </a:endParaRPr>
        </a:p>
      </dsp:txBody>
      <dsp:txXfrm>
        <a:off x="1387406" y="2166"/>
        <a:ext cx="3079874" cy="947094"/>
      </dsp:txXfrm>
    </dsp:sp>
    <dsp:sp modelId="{59A8F723-815F-43A1-B30D-88F77D730258}">
      <dsp:nvSpPr>
        <dsp:cNvPr id="0" name=""/>
        <dsp:cNvSpPr/>
      </dsp:nvSpPr>
      <dsp:spPr>
        <a:xfrm rot="5400000">
          <a:off x="4994323" y="586901"/>
          <a:ext cx="757675" cy="1766520"/>
        </a:xfrm>
        <a:prstGeom prst="round2SameRect">
          <a:avLst/>
        </a:prstGeom>
        <a:solidFill>
          <a:schemeClr val="accent4">
            <a:tint val="40000"/>
            <a:alpha val="90000"/>
            <a:hueOff val="2878480"/>
            <a:satOff val="-15315"/>
            <a:lumOff val="-873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2878480"/>
              <a:satOff val="-15315"/>
              <a:lumOff val="-87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smtClean="0">
              <a:latin typeface="Comic Sans MS" pitchFamily="66" charset="0"/>
            </a:rPr>
            <a:t>1 группа</a:t>
          </a:r>
          <a:endParaRPr lang="ru-RU" sz="1700" b="1" kern="1200" dirty="0">
            <a:latin typeface="Comic Sans MS" pitchFamily="66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latin typeface="Comic Sans MS" pitchFamily="66" charset="0"/>
            </a:rPr>
            <a:t>30 человек</a:t>
          </a:r>
          <a:endParaRPr lang="ru-RU" sz="1700" kern="1200" dirty="0"/>
        </a:p>
      </dsp:txBody>
      <dsp:txXfrm rot="5400000">
        <a:off x="4994323" y="586901"/>
        <a:ext cx="757675" cy="1766520"/>
      </dsp:txXfrm>
    </dsp:sp>
    <dsp:sp modelId="{3351FA37-690D-457A-90D5-0C50B164FACB}">
      <dsp:nvSpPr>
        <dsp:cNvPr id="0" name=""/>
        <dsp:cNvSpPr/>
      </dsp:nvSpPr>
      <dsp:spPr>
        <a:xfrm>
          <a:off x="1387406" y="996615"/>
          <a:ext cx="3102494" cy="947094"/>
        </a:xfrm>
        <a:prstGeom prst="roundRect">
          <a:avLst/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err="1" smtClean="0">
              <a:latin typeface="Comic Sans MS" pitchFamily="66" charset="0"/>
            </a:rPr>
            <a:t>Гаджеты</a:t>
          </a:r>
          <a:endParaRPr lang="ru-RU" sz="2300" b="1" kern="1200" dirty="0">
            <a:latin typeface="Comic Sans MS" pitchFamily="66" charset="0"/>
          </a:endParaRPr>
        </a:p>
      </dsp:txBody>
      <dsp:txXfrm>
        <a:off x="1387406" y="996615"/>
        <a:ext cx="3102494" cy="947094"/>
      </dsp:txXfrm>
    </dsp:sp>
    <dsp:sp modelId="{C150E3CD-4806-419F-9498-1BA6D5FA8C74}">
      <dsp:nvSpPr>
        <dsp:cNvPr id="0" name=""/>
        <dsp:cNvSpPr/>
      </dsp:nvSpPr>
      <dsp:spPr>
        <a:xfrm rot="5400000">
          <a:off x="5004921" y="1591941"/>
          <a:ext cx="757675" cy="1745338"/>
        </a:xfrm>
        <a:prstGeom prst="round2SameRect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smtClean="0">
              <a:latin typeface="Comic Sans MS" pitchFamily="66" charset="0"/>
            </a:rPr>
            <a:t>1 группа</a:t>
          </a:r>
          <a:endParaRPr lang="ru-RU" sz="1700" b="1" kern="1200" dirty="0">
            <a:latin typeface="Comic Sans MS" pitchFamily="66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latin typeface="Comic Sans MS" pitchFamily="66" charset="0"/>
            </a:rPr>
            <a:t>30 человек</a:t>
          </a:r>
          <a:endParaRPr lang="ru-RU" sz="1700" kern="1200" dirty="0"/>
        </a:p>
      </dsp:txBody>
      <dsp:txXfrm rot="5400000">
        <a:off x="5004921" y="1591941"/>
        <a:ext cx="757675" cy="1745338"/>
      </dsp:txXfrm>
    </dsp:sp>
    <dsp:sp modelId="{6754AB57-4D62-4572-A480-A27CD6AC947B}">
      <dsp:nvSpPr>
        <dsp:cNvPr id="0" name=""/>
        <dsp:cNvSpPr/>
      </dsp:nvSpPr>
      <dsp:spPr>
        <a:xfrm>
          <a:off x="1387406" y="2000260"/>
          <a:ext cx="3123683" cy="947094"/>
        </a:xfrm>
        <a:prstGeom prst="roundRect">
          <a:avLst/>
        </a:prstGeom>
        <a:gradFill rotWithShape="0">
          <a:gsLst>
            <a:gs pos="0">
              <a:schemeClr val="accent4">
                <a:hueOff val="5197847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7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7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Comic Sans MS" pitchFamily="66" charset="0"/>
            </a:rPr>
            <a:t>Танцы</a:t>
          </a:r>
          <a:endParaRPr lang="ru-RU" sz="2300" b="1" kern="1200" dirty="0">
            <a:latin typeface="Comic Sans MS" pitchFamily="66" charset="0"/>
          </a:endParaRPr>
        </a:p>
      </dsp:txBody>
      <dsp:txXfrm>
        <a:off x="1387406" y="2000260"/>
        <a:ext cx="3123683" cy="947094"/>
      </dsp:txXfrm>
    </dsp:sp>
    <dsp:sp modelId="{E4EF3DAB-99D9-41C5-9834-F78B0647539E}">
      <dsp:nvSpPr>
        <dsp:cNvPr id="0" name=""/>
        <dsp:cNvSpPr/>
      </dsp:nvSpPr>
      <dsp:spPr>
        <a:xfrm rot="5400000">
          <a:off x="4995830" y="2582134"/>
          <a:ext cx="757675" cy="1753850"/>
        </a:xfrm>
        <a:prstGeom prst="round2SameRect">
          <a:avLst/>
        </a:prstGeom>
        <a:solidFill>
          <a:schemeClr val="accent4">
            <a:tint val="40000"/>
            <a:alpha val="90000"/>
            <a:hueOff val="8635439"/>
            <a:satOff val="-45946"/>
            <a:lumOff val="-2618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8635439"/>
              <a:satOff val="-45946"/>
              <a:lumOff val="-261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smtClean="0">
              <a:latin typeface="Comic Sans MS" pitchFamily="66" charset="0"/>
            </a:rPr>
            <a:t>1 группа</a:t>
          </a:r>
          <a:endParaRPr lang="ru-RU" sz="1700" b="1" kern="1200" dirty="0">
            <a:latin typeface="Comic Sans MS" pitchFamily="66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latin typeface="Comic Sans MS" pitchFamily="66" charset="0"/>
            </a:rPr>
            <a:t>63 человека</a:t>
          </a:r>
          <a:endParaRPr lang="ru-RU" sz="1700" kern="1200" dirty="0"/>
        </a:p>
      </dsp:txBody>
      <dsp:txXfrm rot="5400000">
        <a:off x="4995830" y="2582134"/>
        <a:ext cx="757675" cy="1753850"/>
      </dsp:txXfrm>
    </dsp:sp>
    <dsp:sp modelId="{D852F20F-1CCA-451A-B38E-EF0B29015485}">
      <dsp:nvSpPr>
        <dsp:cNvPr id="0" name=""/>
        <dsp:cNvSpPr/>
      </dsp:nvSpPr>
      <dsp:spPr>
        <a:xfrm>
          <a:off x="1387406" y="2985512"/>
          <a:ext cx="3110337" cy="947094"/>
        </a:xfrm>
        <a:prstGeom prst="roundRect">
          <a:avLst/>
        </a:prstGeom>
        <a:gradFill rotWithShape="0">
          <a:gsLst>
            <a:gs pos="0">
              <a:schemeClr val="accent4">
                <a:hueOff val="7796770"/>
                <a:satOff val="-35976"/>
                <a:lumOff val="13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796770"/>
                <a:satOff val="-35976"/>
                <a:lumOff val="13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796770"/>
                <a:satOff val="-35976"/>
                <a:lumOff val="13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Comic Sans MS" pitchFamily="66" charset="0"/>
            </a:rPr>
            <a:t>Гимнастика</a:t>
          </a:r>
          <a:endParaRPr lang="ru-RU" sz="2300" b="1" kern="1200" dirty="0">
            <a:latin typeface="Comic Sans MS" pitchFamily="66" charset="0"/>
          </a:endParaRPr>
        </a:p>
      </dsp:txBody>
      <dsp:txXfrm>
        <a:off x="1387406" y="2985512"/>
        <a:ext cx="3110337" cy="947094"/>
      </dsp:txXfrm>
    </dsp:sp>
    <dsp:sp modelId="{769D3226-D614-4AE7-A321-968267B06682}">
      <dsp:nvSpPr>
        <dsp:cNvPr id="0" name=""/>
        <dsp:cNvSpPr/>
      </dsp:nvSpPr>
      <dsp:spPr>
        <a:xfrm rot="5400000">
          <a:off x="4974785" y="3592042"/>
          <a:ext cx="757675" cy="1722932"/>
        </a:xfrm>
        <a:prstGeom prst="round2Same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smtClean="0">
              <a:latin typeface="Comic Sans MS" pitchFamily="66" charset="0"/>
            </a:rPr>
            <a:t>1 группа</a:t>
          </a:r>
          <a:endParaRPr lang="ru-RU" sz="1700" b="1" kern="1200" dirty="0">
            <a:latin typeface="Comic Sans MS" pitchFamily="66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latin typeface="Comic Sans MS" pitchFamily="66" charset="0"/>
            </a:rPr>
            <a:t>30 человек</a:t>
          </a:r>
          <a:endParaRPr lang="ru-RU" sz="1700" kern="1200" dirty="0"/>
        </a:p>
      </dsp:txBody>
      <dsp:txXfrm rot="5400000">
        <a:off x="4974785" y="3592042"/>
        <a:ext cx="757675" cy="1722932"/>
      </dsp:txXfrm>
    </dsp:sp>
    <dsp:sp modelId="{CD383776-7863-4D9D-A876-65AB2803B947}">
      <dsp:nvSpPr>
        <dsp:cNvPr id="0" name=""/>
        <dsp:cNvSpPr/>
      </dsp:nvSpPr>
      <dsp:spPr>
        <a:xfrm>
          <a:off x="1387406" y="3979961"/>
          <a:ext cx="3104751" cy="947094"/>
        </a:xfrm>
        <a:prstGeom prst="roundRect">
          <a:avLst/>
        </a:prstGeom>
        <a:gradFill rotWithShape="0">
          <a:gsLst>
            <a:gs pos="0">
              <a:schemeClr val="accent4">
                <a:hueOff val="10395693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3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3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Comic Sans MS" pitchFamily="66" charset="0"/>
            </a:rPr>
            <a:t>Волейбол</a:t>
          </a:r>
          <a:endParaRPr lang="ru-RU" sz="2300" b="1" kern="1200" dirty="0">
            <a:latin typeface="Comic Sans MS" pitchFamily="66" charset="0"/>
          </a:endParaRPr>
        </a:p>
      </dsp:txBody>
      <dsp:txXfrm>
        <a:off x="1387406" y="3979961"/>
        <a:ext cx="3104751" cy="947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0.68919</cdr:x>
      <cdr:y>0.06522</cdr:y>
    </cdr:from>
    <cdr:to>
      <cdr:x>0.92456</cdr:x>
      <cdr:y>0.20571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643338" y="214314"/>
          <a:ext cx="124425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r>
            <a:rPr lang="ru-RU" sz="2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возраст</a:t>
          </a:r>
          <a:endParaRPr lang="ru-RU" sz="2400" b="1" cap="none" spc="50" dirty="0">
            <a:ln w="11430"/>
            <a:gradFill>
              <a:gsLst>
                <a:gs pos="25000">
                  <a:schemeClr val="accent2">
                    <a:satMod val="155000"/>
                  </a:schemeClr>
                </a:gs>
                <a:gs pos="100000">
                  <a:schemeClr val="accent2">
                    <a:shade val="45000"/>
                    <a:satMod val="165000"/>
                  </a:scheme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0.5083</cdr:x>
      <cdr:y>0.04878</cdr:y>
    </cdr:from>
    <cdr:to>
      <cdr:x>0.95248</cdr:x>
      <cdr:y>0.2064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286016" y="142876"/>
          <a:ext cx="1997663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rgbClr val="ED7D31">
                <a:tint val="20000"/>
              </a:srgbClr>
            </a:contourClr>
          </a:sp3d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2400" b="1" cap="none" spc="50" dirty="0" smtClean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образование</a:t>
          </a:r>
          <a:endParaRPr lang="ru-RU" sz="2400" b="1" cap="none" spc="50" dirty="0">
            <a:ln w="11430"/>
            <a:gradFill>
              <a:gsLst>
                <a:gs pos="25000">
                  <a:srgbClr val="ED7D31">
                    <a:satMod val="155000"/>
                  </a:srgbClr>
                </a:gs>
                <a:gs pos="100000">
                  <a:srgbClr val="ED7D31">
                    <a:shade val="45000"/>
                    <a:satMod val="165000"/>
                  </a:srgb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0.28571</cdr:x>
      <cdr:y>0</cdr:y>
    </cdr:from>
    <cdr:to>
      <cdr:x>0.93331</cdr:x>
      <cdr:y>0.25914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285884" y="-71438"/>
          <a:ext cx="2914580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rgbClr val="ED7D31">
                <a:tint val="20000"/>
              </a:srgbClr>
            </a:contourClr>
          </a:sp3d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2400" b="1" spc="50" dirty="0" smtClean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к</a:t>
          </a:r>
          <a:r>
            <a:rPr lang="ru-RU" sz="2400" b="1" cap="none" spc="50" dirty="0" smtClean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валификационная</a:t>
          </a:r>
          <a:br>
            <a:rPr lang="ru-RU" sz="2400" b="1" cap="none" spc="50" dirty="0" smtClean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</a:br>
          <a:r>
            <a:rPr lang="ru-RU" sz="2400" b="1" cap="none" spc="50" dirty="0" smtClean="0">
              <a:ln w="11430"/>
              <a:gradFill>
                <a:gsLst>
                  <a:gs pos="25000">
                    <a:srgbClr val="ED7D31">
                      <a:satMod val="155000"/>
                    </a:srgbClr>
                  </a:gs>
                  <a:gs pos="100000">
                    <a:srgbClr val="ED7D31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категория</a:t>
          </a:r>
          <a:endParaRPr lang="ru-RU" sz="2400" b="1" cap="none" spc="50" dirty="0">
            <a:ln w="11430"/>
            <a:gradFill>
              <a:gsLst>
                <a:gs pos="25000">
                  <a:srgbClr val="ED7D31">
                    <a:satMod val="155000"/>
                  </a:srgbClr>
                </a:gs>
                <a:gs pos="100000">
                  <a:srgbClr val="ED7D31">
                    <a:shade val="45000"/>
                    <a:satMod val="165000"/>
                  </a:srgbClr>
                </a:gs>
              </a:gsLst>
              <a:lin ang="5400000"/>
            </a:gradFill>
            <a:effectLst>
              <a:outerShdw blurRad="76200" dist="50800" dir="5400000" algn="tl" rotWithShape="0">
                <a:srgbClr val="000000">
                  <a:alpha val="65000"/>
                </a:srgbClr>
              </a:outerShdw>
            </a:effectLst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AB41-52FE-49D2-931E-D071CBB5BA89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34A52-63BB-4636-A6F7-F9E796371C6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515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7148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078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460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9190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962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291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4453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1400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9638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0659-CF12-42A5-95BB-5BC4923CBB63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8063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C0659-CF12-42A5-95BB-5BC4923CBB63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68256-D7D6-46B7-8730-50F3DC1EE9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1082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3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4221088"/>
            <a:ext cx="6858000" cy="165576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Директор 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Кускова Надежда Юрьевна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928960" cy="184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https://avatars.mds.yandex.net/get-altay/934739/2a0000015f0fffd92f2ae15b7b98d56208a8/X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76256" y="-1"/>
            <a:ext cx="2267745" cy="1700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2780928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ГБОУ Школа № 939</a:t>
            </a:r>
            <a:endParaRPr lang="ru-RU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188640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Департамент образования и науки города Москвы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Южный административный округ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Государственное бюджетное общеобразовательное учреждение города Москвы «Школа № 939»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Кадетский класс 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московской школе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1472" y="1142984"/>
            <a:ext cx="785818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проекте участвуют 7, 8, 9, 10 и 11 классы</a:t>
            </a:r>
          </a:p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128 обучающихся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Рисунок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347954" y="2143116"/>
            <a:ext cx="6492627" cy="47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ttps://upload-ca0451ed212bdd32f8d9e1cd64bf8c77.hb.bizmrg.com/iblock/db3/db35ccee5003ead8322b917dd2acc286/49942c94a9b594914f0f10bbce2624e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786710" y="1"/>
            <a:ext cx="1357289" cy="1357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Кадетский класс 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московской школе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857364"/>
            <a:ext cx="8358245" cy="4749353"/>
          </a:xfrm>
        </p:spPr>
        <p:txBody>
          <a:bodyPr>
            <a:normAutofit fontScale="55000" lnSpcReduction="20000"/>
          </a:bodyPr>
          <a:lstStyle/>
          <a:p>
            <a:r>
              <a:rPr lang="ru-RU" sz="4200" dirty="0" smtClean="0"/>
              <a:t>VI Форум кадет города Москвы «Честь имею служить Отчизне»</a:t>
            </a:r>
          </a:p>
          <a:p>
            <a:r>
              <a:rPr lang="ru-RU" sz="4200" dirty="0" smtClean="0"/>
              <a:t>Парад кадет города Москвы «Не прервется связь поколений» </a:t>
            </a:r>
          </a:p>
          <a:p>
            <a:r>
              <a:rPr lang="ru-RU" sz="4200" dirty="0" smtClean="0"/>
              <a:t>Торжественный марш на Красной площади в честь исторического парада 7 ноября 1941 года</a:t>
            </a:r>
          </a:p>
          <a:p>
            <a:r>
              <a:rPr lang="ru-RU" sz="4200" dirty="0" smtClean="0"/>
              <a:t>Вахта памяти на посту №1 у Вечного огня на Поклонной горе</a:t>
            </a:r>
          </a:p>
          <a:p>
            <a:r>
              <a:rPr lang="ru-RU" sz="4200" dirty="0" smtClean="0"/>
              <a:t>Лауреаты городского фестиваля юных талантов «Кадетская звездочка» в различных номинациях</a:t>
            </a:r>
          </a:p>
          <a:p>
            <a:r>
              <a:rPr lang="ru-RU" sz="4200" dirty="0" smtClean="0"/>
              <a:t>Спартакиада кадетских классов «Президентские состязания» - призеры межрайонного этапа</a:t>
            </a:r>
          </a:p>
          <a:p>
            <a:r>
              <a:rPr lang="ru-RU" sz="4200" dirty="0" smtClean="0"/>
              <a:t>Призеры муниципального этапа ВсОШ (в т.ч. ОБЖ), МОШ и др.конкурсов</a:t>
            </a:r>
          </a:p>
          <a:p>
            <a:r>
              <a:rPr lang="ru-RU" sz="4200" dirty="0" smtClean="0"/>
              <a:t>Успешно сдали демонстрационный экзамен в 2018-2019 </a:t>
            </a:r>
            <a:r>
              <a:rPr lang="ru-RU" sz="4200" dirty="0" err="1" smtClean="0"/>
              <a:t>у.г</a:t>
            </a:r>
            <a:r>
              <a:rPr lang="ru-RU" sz="4200" dirty="0" smtClean="0"/>
              <a:t>. и нормы ГТО на золотой и серебряный знаки</a:t>
            </a:r>
          </a:p>
          <a:p>
            <a:r>
              <a:rPr lang="ru-RU" sz="4200" dirty="0" smtClean="0"/>
              <a:t>Готовятся к сдаче </a:t>
            </a:r>
            <a:r>
              <a:rPr lang="ru-RU" sz="4200" dirty="0" err="1" smtClean="0"/>
              <a:t>предпрофессионального</a:t>
            </a:r>
            <a:r>
              <a:rPr lang="ru-RU" sz="4200" dirty="0" smtClean="0"/>
              <a:t> экзамена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1472" y="1142984"/>
            <a:ext cx="78581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Ключевые мероприятия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 descr="https://upload-ca0451ed212bdd32f8d9e1cd64bf8c77.hb.bizmrg.com/iblock/db3/db35ccee5003ead8322b917dd2acc286/49942c94a9b594914f0f10bbce2624e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86710" y="1"/>
            <a:ext cx="1357289" cy="1357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Сотрудничество с вузами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179512" y="1052736"/>
            <a:ext cx="3347864" cy="4338383"/>
            <a:chOff x="5796136" y="857232"/>
            <a:chExt cx="3347864" cy="4338383"/>
          </a:xfrm>
        </p:grpSpPr>
        <p:pic>
          <p:nvPicPr>
            <p:cNvPr id="34818" name="Picture 2" descr="https://upload-ca0451ed212bdd32f8d9e1cd64bf8c77.hb.bizmrg.com/iblock/db3/db35ccee5003ead8322b917dd2acc286/49942c94a9b594914f0f10bbce2624e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96136" y="857232"/>
              <a:ext cx="3246391" cy="30517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5796136" y="3718287"/>
              <a:ext cx="334786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Военный учебно-научный центр Сухопутных войск «Общевойсковая академия Вооруженных Сил Российской Федерации»</a:t>
              </a:r>
              <a:endParaRPr lang="ru-RU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131840" y="3573016"/>
            <a:ext cx="3347864" cy="2878579"/>
            <a:chOff x="467544" y="1340768"/>
            <a:chExt cx="3347864" cy="2878579"/>
          </a:xfrm>
        </p:grpSpPr>
        <p:pic>
          <p:nvPicPr>
            <p:cNvPr id="9" name="Рисунок 8" descr="Логотип РГУП.pn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1600" y="1340768"/>
              <a:ext cx="2232248" cy="2151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467544" y="3573016"/>
              <a:ext cx="33478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Российский государственный университет правосудия</a:t>
              </a:r>
              <a:endParaRPr lang="ru-RU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275856" y="1124744"/>
            <a:ext cx="3024336" cy="2014483"/>
            <a:chOff x="3275856" y="1124744"/>
            <a:chExt cx="3024336" cy="2014483"/>
          </a:xfrm>
        </p:grpSpPr>
        <p:pic>
          <p:nvPicPr>
            <p:cNvPr id="13" name="Рисунок 12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51920" y="1124744"/>
              <a:ext cx="2016224" cy="13681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3275856" y="2492896"/>
              <a:ext cx="3024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Московский городской педагогический университет</a:t>
              </a:r>
              <a:endParaRPr lang="ru-RU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588224" y="1484784"/>
            <a:ext cx="2339752" cy="2568481"/>
            <a:chOff x="6588224" y="1484784"/>
            <a:chExt cx="2339752" cy="2568481"/>
          </a:xfrm>
        </p:grpSpPr>
        <p:pic>
          <p:nvPicPr>
            <p:cNvPr id="12" name="Рисунок 11" descr="https://mephi.ru/bitrix/templates/mephi_new/img/logo-m.png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48264" y="1484784"/>
              <a:ext cx="1462072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Прямоугольник 16"/>
            <p:cNvSpPr/>
            <p:nvPr/>
          </p:nvSpPr>
          <p:spPr>
            <a:xfrm>
              <a:off x="6588224" y="2852936"/>
              <a:ext cx="233975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/>
                <a:t>Национальный исследовательский   ядерный университет «МИФИ»</a:t>
              </a:r>
              <a:endParaRPr lang="ru-RU" dirty="0"/>
            </a:p>
          </p:txBody>
        </p:sp>
      </p:grpSp>
      <p:pic>
        <p:nvPicPr>
          <p:cNvPr id="15362" name="Picture 2" descr="https://sao.mos.ru/upload/medialibrary/079/sotrudnichestv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4792335"/>
            <a:ext cx="2555776" cy="1789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Сотрудничество 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  образовательными организациями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420888"/>
            <a:ext cx="7869891" cy="3528392"/>
          </a:xfrm>
        </p:spPr>
        <p:txBody>
          <a:bodyPr>
            <a:normAutofit fontScale="77500" lnSpcReduction="20000"/>
          </a:bodyPr>
          <a:lstStyle/>
          <a:p>
            <a:pPr lvl="0" fontAlgn="base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sz="3000" dirty="0" smtClean="0"/>
              <a:t>Межрайонный совет директоров районов № 29</a:t>
            </a:r>
          </a:p>
          <a:p>
            <a:pPr lvl="0" fontAlgn="base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sz="3000" dirty="0" smtClean="0"/>
              <a:t>Городской методический центр</a:t>
            </a:r>
          </a:p>
          <a:p>
            <a:pPr lvl="0" fontAlgn="base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sz="3000" dirty="0" smtClean="0"/>
              <a:t>Ресурсный центр проекта «Математическая вертикаль» </a:t>
            </a:r>
          </a:p>
          <a:p>
            <a:pPr fontAlgn="base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sz="3000" dirty="0" smtClean="0"/>
              <a:t>Центр патриотического воспитания и школьного спорта</a:t>
            </a:r>
          </a:p>
          <a:p>
            <a:pPr lvl="0" fontAlgn="base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sz="3000" dirty="0" smtClean="0"/>
              <a:t>Городской центр содействия развитию ученического самоуправления и детских общественных организаций</a:t>
            </a:r>
          </a:p>
          <a:p>
            <a:pPr fontAlgn="base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sz="3000" dirty="0" smtClean="0"/>
              <a:t>Городской психолого-педагогический центр</a:t>
            </a:r>
          </a:p>
          <a:p>
            <a:pPr lvl="0" fontAlgn="base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sz="3000" dirty="0" smtClean="0"/>
              <a:t>Центр педагогического мастерства</a:t>
            </a:r>
          </a:p>
          <a:p>
            <a:pPr lvl="0" fontAlgn="base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</a:pPr>
            <a:r>
              <a:rPr lang="ru-RU" sz="3000" dirty="0" smtClean="0"/>
              <a:t>Колледжи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collegetsaritsyno.mskobr.ru/attach_files/logo/%D0%BB%D0%BE%D0%B3%D0%BE%D1%82%D0%B8%D0%BF%20%D0%BD%D0%BE%D0%B2%D1%8B%D0%B9%20%D0%B4%D0%BB%D1%8F%20%D1%81%D0%B0%D0%B9%D1%82%D0%B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1268760"/>
            <a:ext cx="1146175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716016" y="1196752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Московский колледж управления, гостиничного бизнеса и информационных технологий "Царицыно"</a:t>
            </a:r>
            <a:endParaRPr lang="ru-RU" dirty="0"/>
          </a:p>
        </p:txBody>
      </p:sp>
      <p:pic>
        <p:nvPicPr>
          <p:cNvPr id="7" name="Рисунок 6" descr="https://lawcol.mskobr.ru/images/cms/thumbs/1f1204c38f5d7f50f0ab6bcf597ef97666ee60e8/1417218162jpg_250_1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5229200"/>
            <a:ext cx="1180618" cy="1284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pk10.mskobr.ru/images/cms/thumbs/1f1204c38f5d7f50f0ab6bcf597ef97666ee60e8/1458391956ogicheskiy-kolledzh-10-logo_jpg_250_13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5013176"/>
            <a:ext cx="1224136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tolitsa.mskobr.ru/images/cms/thumbs/1f1204c38f5d7f50f0ab6bcf597ef97666ee60e8/1548231438ip_okg_pdf_png_250_135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5589240"/>
            <a:ext cx="2388484" cy="78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051720" y="1268760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Колледж декоративно-прикладного искусства имени Карла Фаберже</a:t>
            </a:r>
            <a:endParaRPr lang="ru-RU" dirty="0"/>
          </a:p>
        </p:txBody>
      </p:sp>
      <p:pic>
        <p:nvPicPr>
          <p:cNvPr id="12" name="Рисунок 11" descr="https://collegefaberge.mskobr.ru/images/cms/thumbs/1f1204c38f5d7f50f0ab6bcf597ef97666ee60e8/1419855008ta_yajco_mal_jpg_250_13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1124744"/>
            <a:ext cx="1126843" cy="1284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Социальное партнерство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Федерация космонавтики России</a:t>
            </a:r>
          </a:p>
          <a:p>
            <a:r>
              <a:rPr lang="ru-RU" dirty="0" smtClean="0"/>
              <a:t>Совет ветеранов космических войск</a:t>
            </a:r>
          </a:p>
          <a:p>
            <a:pPr lvl="0"/>
            <a:r>
              <a:rPr lang="ru-RU" dirty="0" smtClean="0"/>
              <a:t>Совет ветеранов района Орехово-Борисово Северное № 7</a:t>
            </a:r>
          </a:p>
          <a:p>
            <a:pPr fontAlgn="base">
              <a:spcAft>
                <a:spcPct val="0"/>
              </a:spcAft>
            </a:pPr>
            <a:r>
              <a:rPr lang="ru-RU" dirty="0" smtClean="0"/>
              <a:t>Совет ветеранов педагогического труда</a:t>
            </a:r>
          </a:p>
          <a:p>
            <a:pPr fontAlgn="base">
              <a:spcAft>
                <a:spcPct val="0"/>
              </a:spcAft>
            </a:pPr>
            <a:r>
              <a:rPr lang="ru-RU" dirty="0" smtClean="0"/>
              <a:t>Региональная общественная организация «Ассоциация Победителей Олимпиад»</a:t>
            </a:r>
          </a:p>
          <a:p>
            <a:pPr fontAlgn="base">
              <a:spcAft>
                <a:spcPct val="0"/>
              </a:spcAft>
            </a:pPr>
            <a:r>
              <a:rPr lang="ru-RU" dirty="0" smtClean="0"/>
              <a:t>Ресурсный центр по развитию и поддержке волонтёрского движения «</a:t>
            </a:r>
            <a:r>
              <a:rPr lang="ru-RU" dirty="0" err="1" smtClean="0"/>
              <a:t>Мосволонтёр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Районные библиотеки № 146, № 152</a:t>
            </a:r>
          </a:p>
          <a:p>
            <a:r>
              <a:rPr lang="ru-RU" dirty="0" smtClean="0"/>
              <a:t>Театр «Школа драматического искусства» в рамках городского проекта «Театр в школе»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https://sun9-11.userapi.com/c845220/v845220399/14a1a4/sZ9uLcbvlP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358082" y="1142984"/>
            <a:ext cx="1635044" cy="1999124"/>
          </a:xfrm>
          <a:prstGeom prst="rect">
            <a:avLst/>
          </a:prstGeom>
          <a:noFill/>
        </p:spPr>
      </p:pic>
      <p:pic>
        <p:nvPicPr>
          <p:cNvPr id="13316" name="Picture 4" descr="https://theaterbiennale.ru/upload/iblock/4b5/%D1%88%D0%B4%D0%B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0217" y="4714884"/>
            <a:ext cx="1973783" cy="19737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https://www.xn--80a2ac.xn--p1ai/img/APO_Logo_new_kvadrat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572396" y="3357562"/>
            <a:ext cx="1332750" cy="133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8158192" cy="133773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Образовательные результаты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465728"/>
            <a:ext cx="8072493" cy="503510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Итоги 2018-2019 учебного года</a:t>
            </a:r>
          </a:p>
          <a:p>
            <a:pPr lvl="1"/>
            <a:r>
              <a:rPr lang="ru-RU" dirty="0" smtClean="0"/>
              <a:t>Успеваемость </a:t>
            </a:r>
            <a:r>
              <a:rPr lang="ru-RU" b="1" dirty="0" smtClean="0">
                <a:solidFill>
                  <a:srgbClr val="FF0000"/>
                </a:solidFill>
              </a:rPr>
              <a:t>95,3%</a:t>
            </a:r>
            <a:r>
              <a:rPr lang="ru-RU" dirty="0" smtClean="0"/>
              <a:t>, качество </a:t>
            </a:r>
            <a:r>
              <a:rPr lang="ru-RU" b="1" dirty="0" smtClean="0">
                <a:solidFill>
                  <a:srgbClr val="FF0000"/>
                </a:solidFill>
              </a:rPr>
              <a:t>49,5%</a:t>
            </a:r>
          </a:p>
          <a:p>
            <a:r>
              <a:rPr lang="ru-RU" dirty="0" smtClean="0"/>
              <a:t>Государственная итоговая аттестация 9-х классов</a:t>
            </a:r>
          </a:p>
          <a:p>
            <a:pPr lvl="1"/>
            <a:r>
              <a:rPr lang="ru-RU" dirty="0" smtClean="0"/>
              <a:t>всего </a:t>
            </a:r>
            <a:r>
              <a:rPr lang="ru-RU" b="1" dirty="0" smtClean="0">
                <a:solidFill>
                  <a:srgbClr val="FF0000"/>
                </a:solidFill>
              </a:rPr>
              <a:t>183</a:t>
            </a:r>
            <a:r>
              <a:rPr lang="ru-RU" dirty="0" smtClean="0"/>
              <a:t> выпускника</a:t>
            </a:r>
          </a:p>
          <a:p>
            <a:pPr lvl="1"/>
            <a:r>
              <a:rPr lang="ru-RU" dirty="0" smtClean="0"/>
              <a:t>аттестат с отличием – </a:t>
            </a:r>
            <a:r>
              <a:rPr lang="ru-RU" b="1" dirty="0" smtClean="0">
                <a:solidFill>
                  <a:srgbClr val="FF0000"/>
                </a:solidFill>
              </a:rPr>
              <a:t>8</a:t>
            </a:r>
            <a:r>
              <a:rPr lang="ru-RU" dirty="0" smtClean="0"/>
              <a:t> человек (4,4%)</a:t>
            </a:r>
          </a:p>
          <a:p>
            <a:pPr lvl="1"/>
            <a:r>
              <a:rPr lang="ru-RU" dirty="0" smtClean="0"/>
              <a:t>12 и более баллов – </a:t>
            </a:r>
            <a:r>
              <a:rPr lang="ru-RU" b="1" dirty="0" smtClean="0">
                <a:solidFill>
                  <a:srgbClr val="FF0000"/>
                </a:solidFill>
              </a:rPr>
              <a:t>100</a:t>
            </a:r>
            <a:r>
              <a:rPr lang="ru-RU" dirty="0" smtClean="0"/>
              <a:t> человек (54,6%)</a:t>
            </a:r>
          </a:p>
          <a:p>
            <a:r>
              <a:rPr lang="ru-RU" dirty="0" smtClean="0"/>
              <a:t>Государственная итоговая аттестация 11-х классов</a:t>
            </a:r>
          </a:p>
          <a:p>
            <a:pPr lvl="1"/>
            <a:r>
              <a:rPr lang="ru-RU" dirty="0" smtClean="0"/>
              <a:t>всего </a:t>
            </a:r>
            <a:r>
              <a:rPr lang="ru-RU" b="1" dirty="0" smtClean="0">
                <a:solidFill>
                  <a:srgbClr val="FF0000"/>
                </a:solidFill>
              </a:rPr>
              <a:t>70</a:t>
            </a:r>
            <a:r>
              <a:rPr lang="ru-RU" dirty="0" smtClean="0"/>
              <a:t> выпускников</a:t>
            </a:r>
          </a:p>
          <a:p>
            <a:pPr lvl="1"/>
            <a:r>
              <a:rPr lang="ru-RU" dirty="0" smtClean="0"/>
              <a:t>аттестат с отличием – </a:t>
            </a:r>
            <a:r>
              <a:rPr lang="ru-RU" b="1" dirty="0" smtClean="0">
                <a:solidFill>
                  <a:srgbClr val="FF0000"/>
                </a:solidFill>
              </a:rPr>
              <a:t>6</a:t>
            </a:r>
            <a:r>
              <a:rPr lang="ru-RU" dirty="0" smtClean="0"/>
              <a:t> человек (8,6%)</a:t>
            </a:r>
          </a:p>
          <a:p>
            <a:pPr lvl="1"/>
            <a:r>
              <a:rPr lang="ru-RU" dirty="0" smtClean="0"/>
              <a:t>Медаль «За особые успехи в обучении» – </a:t>
            </a:r>
            <a:r>
              <a:rPr lang="ru-RU" b="1" dirty="0" smtClean="0">
                <a:solidFill>
                  <a:srgbClr val="FF0000"/>
                </a:solidFill>
              </a:rPr>
              <a:t>6</a:t>
            </a:r>
            <a:r>
              <a:rPr lang="ru-RU" dirty="0" smtClean="0"/>
              <a:t> человек (8,6%)</a:t>
            </a:r>
          </a:p>
          <a:p>
            <a:pPr lvl="1"/>
            <a:r>
              <a:rPr lang="ru-RU" dirty="0" smtClean="0"/>
              <a:t>220 и более баллов – </a:t>
            </a:r>
            <a:r>
              <a:rPr lang="ru-RU" b="1" dirty="0" smtClean="0">
                <a:solidFill>
                  <a:srgbClr val="FF0000"/>
                </a:solidFill>
              </a:rPr>
              <a:t>13</a:t>
            </a:r>
            <a:r>
              <a:rPr lang="ru-RU" dirty="0" smtClean="0"/>
              <a:t> человек (18,6%)</a:t>
            </a:r>
          </a:p>
          <a:p>
            <a:r>
              <a:rPr lang="ru-RU" dirty="0" smtClean="0"/>
              <a:t>Всероссийская олимпиада школьников</a:t>
            </a:r>
          </a:p>
          <a:p>
            <a:pPr lvl="1"/>
            <a:r>
              <a:rPr lang="ru-RU" dirty="0" smtClean="0"/>
              <a:t>Муниципальный этап: </a:t>
            </a:r>
            <a:r>
              <a:rPr lang="ru-RU" b="1" dirty="0" smtClean="0">
                <a:solidFill>
                  <a:srgbClr val="FF0000"/>
                </a:solidFill>
              </a:rPr>
              <a:t>37</a:t>
            </a:r>
            <a:r>
              <a:rPr lang="ru-RU" dirty="0" smtClean="0"/>
              <a:t> призеров, </a:t>
            </a:r>
            <a:r>
              <a:rPr lang="ru-RU" b="1" dirty="0" smtClean="0">
                <a:solidFill>
                  <a:srgbClr val="FF0000"/>
                </a:solidFill>
              </a:rPr>
              <a:t>6</a:t>
            </a:r>
            <a:r>
              <a:rPr lang="ru-RU" dirty="0" smtClean="0"/>
              <a:t> победителей</a:t>
            </a:r>
            <a:br>
              <a:rPr lang="ru-RU" dirty="0" smtClean="0"/>
            </a:br>
            <a:r>
              <a:rPr lang="ru-RU" dirty="0" smtClean="0"/>
              <a:t> (11 предметов)</a:t>
            </a:r>
          </a:p>
          <a:p>
            <a:pPr lvl="1"/>
            <a:r>
              <a:rPr lang="ru-RU" dirty="0" smtClean="0"/>
              <a:t>Региональный этап: </a:t>
            </a:r>
            <a:r>
              <a:rPr lang="ru-RU" b="1" dirty="0" smtClean="0">
                <a:solidFill>
                  <a:srgbClr val="FF0000"/>
                </a:solidFill>
              </a:rPr>
              <a:t>2</a:t>
            </a:r>
            <a:r>
              <a:rPr lang="ru-RU" dirty="0" smtClean="0"/>
              <a:t> призера (литература, испанский язык)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8158192" cy="1052735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Дополнительное образование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-17140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67544" y="1772816"/>
          <a:ext cx="8426481" cy="4580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7158" y="836713"/>
            <a:ext cx="8501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/>
              <a:t>Бюджетные – </a:t>
            </a:r>
            <a:r>
              <a:rPr lang="ru-RU" sz="2200" b="1" dirty="0" smtClean="0">
                <a:solidFill>
                  <a:srgbClr val="FF0000"/>
                </a:solidFill>
              </a:rPr>
              <a:t>57</a:t>
            </a:r>
            <a:r>
              <a:rPr lang="ru-RU" sz="2200" b="1" dirty="0" smtClean="0"/>
              <a:t> Внебюджетные – </a:t>
            </a:r>
            <a:r>
              <a:rPr lang="ru-RU" sz="2200" b="1" dirty="0" smtClean="0">
                <a:solidFill>
                  <a:srgbClr val="FF0000"/>
                </a:solidFill>
              </a:rPr>
              <a:t>39</a:t>
            </a:r>
            <a:r>
              <a:rPr lang="ru-RU" sz="2200" b="1" dirty="0" smtClean="0"/>
              <a:t> Охват  – </a:t>
            </a:r>
            <a:r>
              <a:rPr lang="ru-RU" sz="2200" b="1" dirty="0" smtClean="0">
                <a:solidFill>
                  <a:srgbClr val="FF0000"/>
                </a:solidFill>
              </a:rPr>
              <a:t>95%</a:t>
            </a:r>
            <a:r>
              <a:rPr lang="ru-RU" sz="2200" b="1" dirty="0" smtClean="0"/>
              <a:t> (3913 чел) из них более 50% </a:t>
            </a:r>
            <a:r>
              <a:rPr lang="ru-RU" sz="2200" b="1" dirty="0" err="1" smtClean="0"/>
              <a:t>естественно-научной</a:t>
            </a:r>
            <a:r>
              <a:rPr lang="ru-RU" sz="2200" b="1" dirty="0" smtClean="0"/>
              <a:t> и технической направленности</a:t>
            </a:r>
            <a:endParaRPr lang="ru-RU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3.infourok.ru/uploads/ex/07e6/00005605-279f1721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143512"/>
            <a:ext cx="8334414" cy="17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Работа</a:t>
            </a:r>
            <a:r>
              <a:rPr lang="ru-RU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 развитию талантов школьников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825625"/>
            <a:ext cx="4229130" cy="4351338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 smtClean="0"/>
              <a:t>Профилизация</a:t>
            </a:r>
            <a:r>
              <a:rPr lang="ru-RU" dirty="0" smtClean="0"/>
              <a:t> и индивидуализация учебного процесса, элективные курсы</a:t>
            </a:r>
          </a:p>
          <a:p>
            <a:r>
              <a:rPr lang="ru-RU" dirty="0" smtClean="0"/>
              <a:t>Предметные кружки и индивидуальная работа в рамках внеурочной деятельности</a:t>
            </a:r>
          </a:p>
          <a:p>
            <a:r>
              <a:rPr lang="ru-RU" dirty="0" smtClean="0"/>
              <a:t>Организация проектной и исследовательской деятельности учащихся</a:t>
            </a:r>
          </a:p>
          <a:p>
            <a:r>
              <a:rPr lang="ru-RU" dirty="0" smtClean="0"/>
              <a:t>Сотрудничество с Ассоциацией победителей олимпиад</a:t>
            </a:r>
          </a:p>
          <a:p>
            <a:r>
              <a:rPr lang="ru-RU" dirty="0" smtClean="0"/>
              <a:t>Творческие объединения и кружки БДО художественно-эстетической и спортивной направленности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0" y="1857364"/>
            <a:ext cx="4357718" cy="435133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Всероссийская и Московская олимпиады школьников;</a:t>
            </a:r>
          </a:p>
          <a:p>
            <a:r>
              <a:rPr lang="ru-RU" dirty="0" smtClean="0"/>
              <a:t>Дистанционные олимпиады, рекомендованные ДОНМ</a:t>
            </a:r>
          </a:p>
          <a:p>
            <a:r>
              <a:rPr lang="ru-RU" dirty="0" smtClean="0"/>
              <a:t>Конкурсы проектных и исследовательских работ, научно-практические конференции муниципального и городского уровня</a:t>
            </a:r>
          </a:p>
          <a:p>
            <a:r>
              <a:rPr lang="ru-RU" dirty="0" smtClean="0"/>
              <a:t>Ежегодная школьная научно-практическая конференция «Успех»</a:t>
            </a:r>
          </a:p>
          <a:p>
            <a:r>
              <a:rPr lang="ru-RU" dirty="0" smtClean="0"/>
              <a:t>Интеллектуальные и творческие конкурсы и фестивали, спортивные соревнования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4282" y="1214422"/>
            <a:ext cx="39141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Основные направления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29256" y="1214422"/>
            <a:ext cx="23487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Мероприятия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43834" y="4214818"/>
            <a:ext cx="1357322" cy="248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Результаты участия в городских конкурсах, фестивалях, проектах 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5459" y="1465728"/>
            <a:ext cx="7869891" cy="505961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Метапредметная олимпиада «Музеи. Парки. Усадьбы»: </a:t>
            </a:r>
          </a:p>
          <a:p>
            <a:pPr lvl="1"/>
            <a:r>
              <a:rPr lang="ru-RU" b="1" dirty="0" smtClean="0">
                <a:solidFill>
                  <a:srgbClr val="FF0000"/>
                </a:solidFill>
              </a:rPr>
              <a:t>22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победителя в индивидуальном зачете, </a:t>
            </a:r>
            <a:r>
              <a:rPr lang="ru-RU" dirty="0" smtClean="0">
                <a:solidFill>
                  <a:srgbClr val="FF0000"/>
                </a:solidFill>
              </a:rPr>
              <a:t>7 </a:t>
            </a:r>
            <a:r>
              <a:rPr lang="ru-RU" dirty="0" smtClean="0"/>
              <a:t>команд-победителей; </a:t>
            </a:r>
          </a:p>
          <a:p>
            <a:r>
              <a:rPr lang="ru-RU" dirty="0" smtClean="0"/>
              <a:t>Метапредметная олимпиада «Не прервется связь поколений»: </a:t>
            </a:r>
          </a:p>
          <a:p>
            <a:pPr lvl="1"/>
            <a:r>
              <a:rPr lang="ru-RU" dirty="0" smtClean="0"/>
              <a:t>из 7 участников - 3 призера</a:t>
            </a:r>
          </a:p>
          <a:p>
            <a:r>
              <a:rPr lang="ru-RU" dirty="0" smtClean="0"/>
              <a:t>Олимпиада «Московский школьник </a:t>
            </a:r>
            <a:r>
              <a:rPr lang="en-US" dirty="0" smtClean="0"/>
              <a:t>XXI</a:t>
            </a:r>
            <a:r>
              <a:rPr lang="ru-RU" dirty="0" smtClean="0"/>
              <a:t> века»</a:t>
            </a:r>
          </a:p>
          <a:p>
            <a:pPr lvl="1"/>
            <a:r>
              <a:rPr lang="ru-RU" dirty="0" smtClean="0">
                <a:solidFill>
                  <a:srgbClr val="FF0000"/>
                </a:solidFill>
              </a:rPr>
              <a:t>18 </a:t>
            </a:r>
            <a:r>
              <a:rPr lang="ru-RU" dirty="0" smtClean="0"/>
              <a:t>победителей,</a:t>
            </a:r>
            <a:r>
              <a:rPr lang="ru-RU" dirty="0" smtClean="0">
                <a:solidFill>
                  <a:srgbClr val="FF0000"/>
                </a:solidFill>
              </a:rPr>
              <a:t> 65 </a:t>
            </a:r>
            <a:r>
              <a:rPr lang="ru-RU" dirty="0" smtClean="0"/>
              <a:t>призеров</a:t>
            </a:r>
          </a:p>
          <a:p>
            <a:r>
              <a:rPr lang="ru-RU" dirty="0" smtClean="0"/>
              <a:t>Конкурсы и фестивали экологической направленности:</a:t>
            </a:r>
          </a:p>
          <a:p>
            <a:pPr lvl="1"/>
            <a:r>
              <a:rPr lang="ru-RU" dirty="0" smtClean="0">
                <a:solidFill>
                  <a:srgbClr val="FF0000"/>
                </a:solidFill>
              </a:rPr>
              <a:t>5 </a:t>
            </a:r>
            <a:r>
              <a:rPr lang="ru-RU" dirty="0" smtClean="0"/>
              <a:t>победителей, </a:t>
            </a:r>
            <a:r>
              <a:rPr lang="ru-RU" dirty="0" smtClean="0">
                <a:solidFill>
                  <a:srgbClr val="FF0000"/>
                </a:solidFill>
              </a:rPr>
              <a:t>12 </a:t>
            </a:r>
            <a:r>
              <a:rPr lang="ru-RU" dirty="0" smtClean="0"/>
              <a:t>призеров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643834" y="4214818"/>
            <a:ext cx="1357322" cy="248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Результаты участия в городских конкурсах, фестивалях, проектах 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428596" y="1500174"/>
            <a:ext cx="8229600" cy="5026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Межрайонная конференция Городского конкурса исследовательских и проектных работ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–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участников,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призера.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Конкурсы НТТМ: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«История моей семьи в истории России» -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призера,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победитель;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«Мастерская сказки» -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победитель;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«Наследники Шухова» -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призер.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Школьная научно-практическая конференция «Успех» - 101 работа в семи секциях, </a:t>
            </a:r>
            <a:b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35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отмечены Дипломами 1,2,3 степени.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7" y="1285860"/>
          <a:ext cx="8358246" cy="5286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8515350" cy="133773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Общая характеристика учреждения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 txBox="1">
            <a:spLocks/>
          </p:cNvSpPr>
          <p:nvPr/>
        </p:nvSpPr>
        <p:spPr>
          <a:xfrm>
            <a:off x="580996" y="1484785"/>
            <a:ext cx="7159356" cy="4968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Дипломанты городского фестиваля детского и юношеского творчества «Эстафета искусств»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800" dirty="0" smtClean="0"/>
              <a:t>Призеры Всероссийского фестиваля эстрадной </a:t>
            </a:r>
            <a:br>
              <a:rPr lang="ru-RU" sz="2800" dirty="0" smtClean="0"/>
            </a:br>
            <a:r>
              <a:rPr lang="ru-RU" sz="2800" dirty="0" smtClean="0"/>
              <a:t>песни «Московский соловей»</a:t>
            </a:r>
          </a:p>
          <a:p>
            <a:pPr marL="228600" lvl="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2800" dirty="0" smtClean="0"/>
              <a:t>Победители в номинации Фестиваля </a:t>
            </a:r>
            <a:br>
              <a:rPr lang="ru-RU" sz="2800" dirty="0" smtClean="0"/>
            </a:br>
            <a:r>
              <a:rPr lang="ru-RU" sz="2800" dirty="0" smtClean="0"/>
              <a:t>детского и юношеского творчества «1+1»</a:t>
            </a:r>
          </a:p>
          <a:p>
            <a:pPr marL="228600" lvl="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2800" dirty="0" smtClean="0"/>
              <a:t>Победители в трех номинациях конкурса</a:t>
            </a:r>
            <a:br>
              <a:rPr lang="ru-RU" sz="2800" dirty="0" smtClean="0"/>
            </a:br>
            <a:r>
              <a:rPr lang="ru-RU" sz="2800" dirty="0" smtClean="0"/>
              <a:t> «Школьный музей: новые возможности»</a:t>
            </a:r>
          </a:p>
          <a:p>
            <a:pPr marL="228600" lvl="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Лауреаты фестиваля «Духовные скрепы Отечества»</a:t>
            </a:r>
          </a:p>
          <a:p>
            <a:pPr marL="228600" lvl="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ru-RU" sz="2800" dirty="0" smtClean="0"/>
              <a:t>Победители и призеры спортивных соревнований межрайонного и муниципального уровня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86678" y="0"/>
            <a:ext cx="1357322" cy="248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8047806" cy="133773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Результаты участия в городских конкурсах, фестивалях, проектах 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428596" y="1500174"/>
            <a:ext cx="8229600" cy="5026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C:\Users\User\Desktop\939_визитка\IMG_962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24128" y="4797152"/>
            <a:ext cx="2492171" cy="2060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User\Desktop\939_визитка\image-03-03-20-11-17-1.jpe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986680" y="2492896"/>
            <a:ext cx="2157320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3000372"/>
            <a:ext cx="7869891" cy="4915599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3608" y="0"/>
            <a:ext cx="810039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 smtClean="0">
                <a:ln w="11430"/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«Звездный дождь»-2019</a:t>
            </a:r>
            <a:endParaRPr lang="ru-RU" sz="5400" b="1" spc="50" dirty="0">
              <a:ln w="11430"/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/>
          <p:cNvPicPr/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57" y="1003091"/>
            <a:ext cx="1436370" cy="262763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339" y="1003091"/>
            <a:ext cx="1572895" cy="235077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Прямоугольник 1"/>
          <p:cNvSpPr/>
          <p:nvPr/>
        </p:nvSpPr>
        <p:spPr>
          <a:xfrm>
            <a:off x="1142976" y="928670"/>
            <a:ext cx="69127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«Отличники» – </a:t>
            </a: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</a:t>
            </a:r>
            <a:r>
              <a:rPr lang="ru-RU" sz="2800" b="1" dirty="0" smtClean="0"/>
              <a:t> лауреата</a:t>
            </a:r>
            <a:endParaRPr lang="ru-RU" sz="2800" dirty="0"/>
          </a:p>
          <a:p>
            <a:pPr algn="ctr"/>
            <a:r>
              <a:rPr lang="ru-RU" sz="2800" b="1" dirty="0"/>
              <a:t>«Интеллектуалы» - </a:t>
            </a: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</a:t>
            </a:r>
            <a:r>
              <a:rPr lang="ru-RU" sz="2800" b="1" dirty="0" smtClean="0"/>
              <a:t> </a:t>
            </a:r>
            <a:r>
              <a:rPr lang="ru-RU" sz="2800" b="1" dirty="0"/>
              <a:t>лауреатов</a:t>
            </a:r>
            <a:endParaRPr lang="ru-RU" sz="2800" dirty="0"/>
          </a:p>
          <a:p>
            <a:pPr algn="ctr"/>
            <a:r>
              <a:rPr lang="ru-RU" sz="2800" b="1" dirty="0"/>
              <a:t>«Творчество» - </a:t>
            </a: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ru-RU" sz="2800" b="1" dirty="0" smtClean="0"/>
              <a:t> лауреатов</a:t>
            </a:r>
            <a:endParaRPr lang="ru-RU" sz="2800" dirty="0"/>
          </a:p>
          <a:p>
            <a:pPr algn="ctr"/>
            <a:r>
              <a:rPr lang="ru-RU" sz="2800" b="1" dirty="0"/>
              <a:t>«Спортсмены» - </a:t>
            </a: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2800" b="1" dirty="0" smtClean="0"/>
              <a:t> лауреатов</a:t>
            </a:r>
          </a:p>
          <a:p>
            <a:pPr algn="ctr"/>
            <a:r>
              <a:rPr lang="ru-RU" sz="2800" b="1" dirty="0" smtClean="0"/>
              <a:t>«Профессионалы» – </a:t>
            </a: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ru-RU" sz="2800" b="1" dirty="0" smtClean="0"/>
              <a:t> лауреатов</a:t>
            </a:r>
            <a:endParaRPr lang="ru-RU" sz="2800" dirty="0"/>
          </a:p>
          <a:p>
            <a:pPr algn="ctr"/>
            <a:r>
              <a:rPr lang="ru-RU" sz="2800" b="1" dirty="0"/>
              <a:t>«Активисты» - </a:t>
            </a:r>
            <a:r>
              <a:rPr lang="ru-RU" sz="28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ru-RU" sz="2800" b="1" dirty="0" smtClean="0"/>
              <a:t>лауреатов</a:t>
            </a:r>
            <a:endParaRPr lang="ru-RU" sz="2800" dirty="0"/>
          </a:p>
        </p:txBody>
      </p:sp>
      <p:pic>
        <p:nvPicPr>
          <p:cNvPr id="4098" name="Picture 2" descr="G:\0_2013-2014_административные\0_для анализа 2013-2014\для презентации_корзина\Звездный дождь\IMG_447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56992"/>
            <a:ext cx="2718544" cy="18134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0_2013-2014_административные\0_для анализа 2013-2014\для презентации_корзина\Звездный дождь\IMG_467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939" y="5193788"/>
            <a:ext cx="2501295" cy="1668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G:\0_2013-2014_административные\0_для анализа 2013-2014\для презентации_корзина\Звездный дождь\IMG_7707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8885" y="5105803"/>
            <a:ext cx="3041423" cy="1777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_2014-2015_административные\0_для анализа 2014-2015\фото\ЗД_11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660232" y="3284984"/>
            <a:ext cx="1236137" cy="21190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8" descr="E:\0_2014-2015_административные\0_для анализа 2014-2015\фото\ЗД_6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 rot="21115746">
            <a:off x="5580112" y="3356992"/>
            <a:ext cx="1232137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9" descr="E:\0_2014-2015_административные\0_для анализа 2014-2015\фото\ЗД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0" y="5193654"/>
            <a:ext cx="2771800" cy="1664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E:\0_2014-2015_административные\0_для анализа 2014-2015\фото\ЗД_10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1331640" y="3162643"/>
            <a:ext cx="1368152" cy="21501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E:\0_2014-2015_административные\0_для анализа 2014-2015\фото\ЗД_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990494">
            <a:off x="147594" y="3525630"/>
            <a:ext cx="1254442" cy="1785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6" descr="E:\0_2014-2015_административные\0_для анализа 2014-2015\фото\ЗД_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87316">
            <a:off x="7796761" y="3299524"/>
            <a:ext cx="1187624" cy="197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8191822" cy="112474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Участие в городских проектах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67544" y="1268760"/>
            <a:ext cx="5904656" cy="3456383"/>
          </a:xfrm>
        </p:spPr>
        <p:txBody>
          <a:bodyPr>
            <a:normAutofit fontScale="85000" lnSpcReduction="20000"/>
          </a:bodyPr>
          <a:lstStyle/>
          <a:p>
            <a:r>
              <a:rPr lang="ru-RU" sz="2600" dirty="0" smtClean="0"/>
              <a:t>Профессиональное обучение без границ</a:t>
            </a:r>
          </a:p>
          <a:p>
            <a:r>
              <a:rPr lang="ru-RU" sz="2600" dirty="0" smtClean="0"/>
              <a:t>Кадетский класс в Московской школе</a:t>
            </a:r>
          </a:p>
          <a:p>
            <a:r>
              <a:rPr lang="ru-RU" sz="2600" dirty="0" smtClean="0"/>
              <a:t>Московская электронная школа </a:t>
            </a:r>
          </a:p>
          <a:p>
            <a:r>
              <a:rPr lang="ru-RU" sz="2600" dirty="0" smtClean="0"/>
              <a:t>Математическая вертикаль</a:t>
            </a:r>
          </a:p>
          <a:p>
            <a:r>
              <a:rPr lang="ru-RU" sz="2600" dirty="0" smtClean="0"/>
              <a:t>Эффективная начальная школа</a:t>
            </a:r>
          </a:p>
          <a:p>
            <a:r>
              <a:rPr lang="ru-RU" sz="2600" dirty="0" smtClean="0"/>
              <a:t>Уроки технологии в колледже</a:t>
            </a:r>
          </a:p>
          <a:p>
            <a:r>
              <a:rPr lang="ru-RU" sz="2600" dirty="0" smtClean="0">
                <a:cs typeface="Times New Roman" pitchFamily="18" charset="0"/>
              </a:rPr>
              <a:t>Суббота московского школьника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5292080" y="3717032"/>
            <a:ext cx="3583310" cy="2880320"/>
          </a:xfrm>
        </p:spPr>
        <p:txBody>
          <a:bodyPr>
            <a:normAutofit fontScale="85000" lnSpcReduction="20000"/>
          </a:bodyPr>
          <a:lstStyle/>
          <a:p>
            <a:r>
              <a:rPr lang="ru-RU" sz="2600" dirty="0" smtClean="0"/>
              <a:t>Учебный день в музее     </a:t>
            </a:r>
          </a:p>
          <a:p>
            <a:r>
              <a:rPr lang="ru-RU" sz="2600" dirty="0" smtClean="0"/>
              <a:t>Театр в школе</a:t>
            </a:r>
          </a:p>
          <a:p>
            <a:r>
              <a:rPr lang="ru-RU" sz="2600" dirty="0" smtClean="0"/>
              <a:t>Юные мастера</a:t>
            </a:r>
          </a:p>
          <a:p>
            <a:r>
              <a:rPr lang="ru-RU" sz="2600" dirty="0" smtClean="0"/>
              <a:t>Кружки от чемпионов</a:t>
            </a:r>
            <a:endParaRPr lang="ru-RU" sz="2400" dirty="0" smtClean="0"/>
          </a:p>
          <a:p>
            <a:r>
              <a:rPr lang="ru-RU" sz="2600" dirty="0" smtClean="0"/>
              <a:t>Гостеприимные школы</a:t>
            </a:r>
          </a:p>
          <a:p>
            <a:r>
              <a:rPr lang="ru-RU" sz="2600" dirty="0" smtClean="0"/>
              <a:t>Управленческая среда</a:t>
            </a:r>
          </a:p>
          <a:p>
            <a:r>
              <a:rPr lang="ru-RU" sz="2600" dirty="0" smtClean="0"/>
              <a:t>Суббота московского родителя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D:\Home\Desktop\uch_day_muse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509120"/>
            <a:ext cx="1656184" cy="1296144"/>
          </a:xfrm>
          <a:prstGeom prst="rect">
            <a:avLst/>
          </a:prstGeom>
          <a:noFill/>
        </p:spPr>
      </p:pic>
      <p:pic>
        <p:nvPicPr>
          <p:cNvPr id="8" name="Picture 4" descr="D:\Home\Desktop\mosk_elektr_shk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052736"/>
            <a:ext cx="1760984" cy="1224136"/>
          </a:xfrm>
          <a:prstGeom prst="rect">
            <a:avLst/>
          </a:prstGeom>
          <a:noFill/>
        </p:spPr>
      </p:pic>
      <p:pic>
        <p:nvPicPr>
          <p:cNvPr id="9" name="Picture 5" descr="D:\Home\Desktop\den-tech-kollege1-sp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5013176"/>
            <a:ext cx="1905000" cy="1512168"/>
          </a:xfrm>
          <a:prstGeom prst="rect">
            <a:avLst/>
          </a:prstGeom>
          <a:noFill/>
        </p:spPr>
      </p:pic>
      <p:pic>
        <p:nvPicPr>
          <p:cNvPr id="10" name="Picture 6" descr="D:\Home\Desktop\profobuchenie1-sp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2420888"/>
            <a:ext cx="1905000" cy="1184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41763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Объединения в рамках программы 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Московское долголетие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”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 descr="C:\Users\User\Desktop\939_визитка\IMG-20200303-WA001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68572" y="1500174"/>
            <a:ext cx="3375428" cy="4500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/>
        </p:nvGraphicFramePr>
        <p:xfrm>
          <a:off x="-857288" y="1500174"/>
          <a:ext cx="7643834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8191822" cy="133773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Основные задачи развития </a:t>
            </a:r>
            <a:b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образовательной организации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84784"/>
            <a:ext cx="8712967" cy="5112568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Совершенствование финансово – хозяйственной деятельности с целью создания безопасных условий обучения и формирования современной образовательной среды. </a:t>
            </a:r>
          </a:p>
          <a:p>
            <a:pPr marL="514350" indent="-514350">
              <a:buAutoNum type="arabicPeriod"/>
            </a:pPr>
            <a:r>
              <a:rPr lang="ru-RU" dirty="0" smtClean="0"/>
              <a:t>Повышение качества образования через развитие </a:t>
            </a:r>
            <a:r>
              <a:rPr lang="ru-RU" dirty="0" err="1" smtClean="0"/>
              <a:t>предпрофильной</a:t>
            </a:r>
            <a:r>
              <a:rPr lang="ru-RU" dirty="0" smtClean="0"/>
              <a:t> и профильной подготовки обучающихся, интеграции основного и дополнительного образования и использование ресурсов города, включая возможность сетевого взаимодействия со школами МРСД. </a:t>
            </a:r>
          </a:p>
          <a:p>
            <a:pPr marL="514350" indent="-514350">
              <a:buAutoNum type="arabicPeriod"/>
            </a:pPr>
            <a:r>
              <a:rPr lang="ru-RU" dirty="0" smtClean="0"/>
              <a:t>Рост профессионализма педагогов через формирование </a:t>
            </a:r>
            <a:r>
              <a:rPr lang="ru-RU" dirty="0" err="1" smtClean="0"/>
              <a:t>внутришкольной</a:t>
            </a:r>
            <a:r>
              <a:rPr lang="ru-RU" dirty="0" smtClean="0"/>
              <a:t> модели повышения квалификации.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7624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928960" cy="184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https://avatars.mds.yandex.net/get-altay/934739/2a0000015f0fffd92f2ae15b7b98d56208a8/XXL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76256" y="-1"/>
            <a:ext cx="2267745" cy="1700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2780928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188640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Департамент образования и науки города Москвы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Южный административный округ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Государственное бюджетное общеобразовательное учреждение города Москвы «Школа №939»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14298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Миссия школы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285860"/>
            <a:ext cx="7869891" cy="442548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создание широкого спектра образовательных </a:t>
            </a:r>
            <a:r>
              <a:rPr lang="ru-RU" dirty="0" smtClean="0"/>
              <a:t>возможностей</a:t>
            </a:r>
            <a:r>
              <a:rPr lang="ru-RU" dirty="0" smtClean="0"/>
              <a:t>, </a:t>
            </a:r>
            <a:r>
              <a:rPr lang="ru-RU" dirty="0" smtClean="0"/>
              <a:t>обеспечивающих становление </a:t>
            </a:r>
            <a:br>
              <a:rPr lang="ru-RU" dirty="0" smtClean="0"/>
            </a:br>
            <a:r>
              <a:rPr lang="ru-RU" dirty="0" smtClean="0"/>
              <a:t>физически здоровой, интеллектуально развитой, духовно богатой и социально адаптированной личности школьника, </a:t>
            </a:r>
            <a:br>
              <a:rPr lang="ru-RU" dirty="0" smtClean="0"/>
            </a:br>
            <a:r>
              <a:rPr lang="ru-RU" dirty="0" smtClean="0"/>
              <a:t>готовой к осознанному выбору и продолжению образования в высшей школе и в системах профессионального обучения, а также способной к самоопределению, саморазвитию и самореализации в избранной сфере деятельности.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5500702"/>
            <a:ext cx="9144000" cy="1357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Из успешной школы – в успешную жизнь!</a:t>
            </a:r>
            <a:endParaRPr kumimoji="0" lang="ru-RU" sz="3800" b="1" i="0" u="none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"/>
            <a:ext cx="7429552" cy="1000107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Кадровый состав учреждения</a:t>
            </a:r>
            <a:endParaRPr lang="ru-RU" sz="44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857620" y="714356"/>
          <a:ext cx="5286380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одержимое 4"/>
          <p:cNvGraphicFramePr>
            <a:graphicFrameLocks/>
          </p:cNvGraphicFramePr>
          <p:nvPr/>
        </p:nvGraphicFramePr>
        <p:xfrm>
          <a:off x="4500562" y="3643314"/>
          <a:ext cx="4497391" cy="2928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4282" y="1142984"/>
            <a:ext cx="3929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Всего – </a:t>
            </a:r>
            <a:r>
              <a:rPr lang="ru-RU" sz="2400" dirty="0" smtClean="0">
                <a:solidFill>
                  <a:srgbClr val="FF0000"/>
                </a:solidFill>
              </a:rPr>
              <a:t>210</a:t>
            </a:r>
            <a:r>
              <a:rPr lang="ru-RU" sz="2400" dirty="0" smtClean="0"/>
              <a:t> сотрудников</a:t>
            </a:r>
          </a:p>
          <a:p>
            <a:r>
              <a:rPr lang="ru-RU" sz="2400" dirty="0" smtClean="0"/>
              <a:t>Из них педагогов – </a:t>
            </a:r>
            <a:r>
              <a:rPr lang="ru-RU" sz="2400" dirty="0" smtClean="0">
                <a:solidFill>
                  <a:srgbClr val="FF0000"/>
                </a:solidFill>
              </a:rPr>
              <a:t>125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          83 </a:t>
            </a:r>
            <a:r>
              <a:rPr lang="ru-RU" sz="2400" dirty="0" smtClean="0"/>
              <a:t>учителя</a:t>
            </a:r>
          </a:p>
          <a:p>
            <a:r>
              <a:rPr lang="ru-RU" sz="2400" dirty="0" smtClean="0"/>
              <a:t>          </a:t>
            </a:r>
            <a:r>
              <a:rPr lang="ru-RU" sz="2400" dirty="0" smtClean="0">
                <a:solidFill>
                  <a:srgbClr val="FF0000"/>
                </a:solidFill>
              </a:rPr>
              <a:t>42</a:t>
            </a:r>
            <a:r>
              <a:rPr lang="ru-RU" sz="2400" dirty="0" smtClean="0"/>
              <a:t> воспитателя</a:t>
            </a:r>
          </a:p>
          <a:p>
            <a:r>
              <a:rPr lang="ru-RU" sz="2400" dirty="0" smtClean="0"/>
              <a:t>Прочих </a:t>
            </a:r>
            <a:r>
              <a:rPr lang="ru-RU" sz="2400" dirty="0" err="1" smtClean="0"/>
              <a:t>педработников</a:t>
            </a:r>
            <a:r>
              <a:rPr lang="ru-RU" sz="2400" dirty="0" smtClean="0"/>
              <a:t> - </a:t>
            </a:r>
            <a:r>
              <a:rPr lang="ru-RU" sz="2400" dirty="0" smtClean="0">
                <a:solidFill>
                  <a:srgbClr val="FF0000"/>
                </a:solidFill>
              </a:rPr>
              <a:t>36</a:t>
            </a:r>
          </a:p>
          <a:p>
            <a:r>
              <a:rPr lang="ru-RU" sz="2400" dirty="0" smtClean="0"/>
              <a:t>Администрация – </a:t>
            </a:r>
            <a:r>
              <a:rPr lang="ru-RU" sz="2400" dirty="0" smtClean="0">
                <a:solidFill>
                  <a:srgbClr val="FF0000"/>
                </a:solidFill>
              </a:rPr>
              <a:t>5</a:t>
            </a:r>
            <a:r>
              <a:rPr lang="ru-RU" sz="2400" dirty="0" smtClean="0"/>
              <a:t> человек</a:t>
            </a:r>
            <a:endParaRPr lang="ru-RU" sz="2400" dirty="0"/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357158" y="3500438"/>
          <a:ext cx="4500594" cy="3206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"/>
            <a:ext cx="7429552" cy="1000107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Кадровый состав учреждения</a:t>
            </a:r>
            <a:endParaRPr lang="ru-RU" sz="4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1142976" y="1071546"/>
            <a:ext cx="7858181" cy="550072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Имеют награды:</a:t>
            </a:r>
          </a:p>
          <a:p>
            <a:pPr lvl="1"/>
            <a:r>
              <a:rPr lang="ru-RU" dirty="0" smtClean="0"/>
              <a:t>Нагрудный знак «Почетный работник общего образования РФ» – </a:t>
            </a:r>
            <a:r>
              <a:rPr lang="ru-RU" b="1" dirty="0" smtClean="0">
                <a:solidFill>
                  <a:srgbClr val="FF0000"/>
                </a:solidFill>
              </a:rPr>
              <a:t>17</a:t>
            </a:r>
          </a:p>
          <a:p>
            <a:pPr lvl="1"/>
            <a:r>
              <a:rPr lang="ru-RU" dirty="0" smtClean="0"/>
              <a:t>Нагрудный знак «Почетный работник образования г.Москвы» – </a:t>
            </a:r>
            <a:r>
              <a:rPr lang="ru-RU" b="1" dirty="0" smtClean="0">
                <a:solidFill>
                  <a:srgbClr val="FF0000"/>
                </a:solidFill>
              </a:rPr>
              <a:t>4</a:t>
            </a:r>
          </a:p>
          <a:p>
            <a:pPr lvl="1"/>
            <a:r>
              <a:rPr lang="ru-RU" dirty="0" smtClean="0"/>
              <a:t>Почетная грамота Министерства образования РФ – </a:t>
            </a:r>
            <a:r>
              <a:rPr lang="ru-RU" b="1" dirty="0" smtClean="0">
                <a:solidFill>
                  <a:srgbClr val="FF0000"/>
                </a:solidFill>
              </a:rPr>
              <a:t>30</a:t>
            </a:r>
          </a:p>
          <a:p>
            <a:pPr lvl="1"/>
            <a:r>
              <a:rPr lang="ru-RU" dirty="0" smtClean="0"/>
              <a:t>Медаль «В память 850-летия Москвы» - </a:t>
            </a:r>
            <a:r>
              <a:rPr lang="ru-RU" b="1" dirty="0" smtClean="0">
                <a:solidFill>
                  <a:srgbClr val="FF0000"/>
                </a:solidFill>
              </a:rPr>
              <a:t>7</a:t>
            </a:r>
          </a:p>
          <a:p>
            <a:r>
              <a:rPr lang="ru-RU" dirty="0" smtClean="0"/>
              <a:t>Эксперты ЕГЭ/ОГЭ - </a:t>
            </a:r>
            <a:r>
              <a:rPr lang="ru-RU" b="1" dirty="0" smtClean="0">
                <a:solidFill>
                  <a:srgbClr val="FF0000"/>
                </a:solidFill>
              </a:rPr>
              <a:t>9</a:t>
            </a:r>
            <a:r>
              <a:rPr lang="ru-RU" dirty="0" smtClean="0"/>
              <a:t>, ВсОШ – </a:t>
            </a:r>
            <a:r>
              <a:rPr lang="ru-RU" b="1" dirty="0" smtClean="0">
                <a:solidFill>
                  <a:srgbClr val="FF0000"/>
                </a:solidFill>
              </a:rPr>
              <a:t>17</a:t>
            </a:r>
            <a:r>
              <a:rPr lang="ru-RU" dirty="0" smtClean="0"/>
              <a:t>, </a:t>
            </a:r>
            <a:r>
              <a:rPr lang="ru-RU" dirty="0" err="1" smtClean="0"/>
              <a:t>World</a:t>
            </a:r>
            <a:r>
              <a:rPr lang="ru-RU" dirty="0" smtClean="0"/>
              <a:t> </a:t>
            </a:r>
            <a:r>
              <a:rPr lang="ru-RU" dirty="0" err="1" smtClean="0"/>
              <a:t>Skills</a:t>
            </a:r>
            <a:r>
              <a:rPr lang="ru-RU" dirty="0" smtClean="0"/>
              <a:t> - </a:t>
            </a:r>
            <a:r>
              <a:rPr lang="ru-RU" b="1" dirty="0" smtClean="0">
                <a:solidFill>
                  <a:srgbClr val="FF0000"/>
                </a:solidFill>
              </a:rPr>
              <a:t>3</a:t>
            </a:r>
            <a:r>
              <a:rPr lang="ru-RU" dirty="0" smtClean="0"/>
              <a:t> </a:t>
            </a:r>
          </a:p>
          <a:p>
            <a:r>
              <a:rPr lang="ru-RU" dirty="0" smtClean="0"/>
              <a:t>Конкурсы профессионального мастерства:</a:t>
            </a:r>
          </a:p>
          <a:p>
            <a:pPr lvl="1"/>
            <a:r>
              <a:rPr lang="ru-RU" dirty="0" smtClean="0"/>
              <a:t>Победитель городского конкурса «Самый классный </a:t>
            </a:r>
            <a:r>
              <a:rPr lang="ru-RU" dirty="0" err="1" smtClean="0"/>
              <a:t>классный</a:t>
            </a:r>
            <a:r>
              <a:rPr lang="ru-RU" dirty="0" smtClean="0"/>
              <a:t>» - </a:t>
            </a:r>
            <a:r>
              <a:rPr lang="ru-RU" dirty="0" smtClean="0">
                <a:solidFill>
                  <a:srgbClr val="FF0000"/>
                </a:solidFill>
              </a:rPr>
              <a:t>1</a:t>
            </a:r>
          </a:p>
          <a:p>
            <a:pPr lvl="1"/>
            <a:r>
              <a:rPr lang="ru-RU" dirty="0" smtClean="0"/>
              <a:t>Призер олимпиады «Московский учитель»</a:t>
            </a:r>
          </a:p>
          <a:p>
            <a:pPr lvl="1"/>
            <a:r>
              <a:rPr lang="ru-RU" dirty="0" smtClean="0"/>
              <a:t>Гранты Правительства Москвы за развитие проекта "Московская электронная школа» - </a:t>
            </a:r>
            <a:r>
              <a:rPr lang="ru-RU" b="1" dirty="0" smtClean="0">
                <a:solidFill>
                  <a:srgbClr val="FF0000"/>
                </a:solidFill>
              </a:rPr>
              <a:t>3</a:t>
            </a:r>
            <a:r>
              <a:rPr lang="ru-RU" dirty="0" smtClean="0"/>
              <a:t> </a:t>
            </a:r>
          </a:p>
          <a:p>
            <a:pPr lvl="1"/>
            <a:r>
              <a:rPr lang="ru-RU" dirty="0" smtClean="0"/>
              <a:t>Призеры и победители других конкурсов - </a:t>
            </a:r>
            <a:r>
              <a:rPr lang="ru-RU" b="1" dirty="0" smtClean="0">
                <a:solidFill>
                  <a:srgbClr val="FF0000"/>
                </a:solidFill>
              </a:rPr>
              <a:t>31</a:t>
            </a:r>
          </a:p>
          <a:p>
            <a:r>
              <a:rPr lang="ru-RU" dirty="0" smtClean="0"/>
              <a:t>Публикации – </a:t>
            </a:r>
            <a:r>
              <a:rPr lang="ru-RU" b="1" dirty="0" smtClean="0">
                <a:solidFill>
                  <a:srgbClr val="FF0000"/>
                </a:solidFill>
              </a:rPr>
              <a:t>28</a:t>
            </a:r>
            <a:r>
              <a:rPr lang="ru-RU" dirty="0" smtClean="0"/>
              <a:t> человек</a:t>
            </a:r>
          </a:p>
          <a:p>
            <a:pPr lvl="1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half" idx="1"/>
          </p:nvPr>
        </p:nvGraphicFramePr>
        <p:xfrm>
          <a:off x="628650" y="1214422"/>
          <a:ext cx="3886200" cy="535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одержимое 6"/>
          <p:cNvGraphicFramePr>
            <a:graphicFrameLocks noGrp="1"/>
          </p:cNvGraphicFramePr>
          <p:nvPr>
            <p:ph sz="half" idx="2"/>
          </p:nvPr>
        </p:nvGraphicFramePr>
        <p:xfrm>
          <a:off x="4629150" y="1214422"/>
          <a:ext cx="3886200" cy="535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Социальный паспорт  школы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"/>
            <a:ext cx="7872440" cy="133773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Дошкольное образование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31149369"/>
              </p:ext>
            </p:extLst>
          </p:nvPr>
        </p:nvGraphicFramePr>
        <p:xfrm>
          <a:off x="500034" y="1285861"/>
          <a:ext cx="8442850" cy="5143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9090">
                  <a:extLst>
                    <a:ext uri="{9D8B030D-6E8A-4147-A177-3AD203B41FA5}">
                      <a16:colId xmlns:a16="http://schemas.microsoft.com/office/drawing/2014/main" xmlns="" val="512674400"/>
                    </a:ext>
                  </a:extLst>
                </a:gridCol>
                <a:gridCol w="4513760">
                  <a:extLst>
                    <a:ext uri="{9D8B030D-6E8A-4147-A177-3AD203B41FA5}">
                      <a16:colId xmlns:a16="http://schemas.microsoft.com/office/drawing/2014/main" xmlns="" val="1151485276"/>
                    </a:ext>
                  </a:extLst>
                </a:gridCol>
              </a:tblGrid>
              <a:tr h="325224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Реализуется ООП дошкольного образования на основе программы «Истоки» под ред. Л.Парамоновой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Образовательный процесс обеспечивают </a:t>
                      </a: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педагогов,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том числе учителя- логопеды, дефектолог, педагоги-психологи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человек имеет высшее педагогическое образование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человек первую или высшую квалификационную категорию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Переход в первый класс выпускников дошкольных групп в 2018-2019 – 72%</a:t>
                      </a:r>
                    </a:p>
                  </a:txBody>
                  <a:tcPr marL="68580" marR="68580" marT="34290" marB="34290">
                    <a:solidFill>
                      <a:schemeClr val="bg2">
                        <a:alpha val="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116907"/>
                  </a:ext>
                </a:extLst>
              </a:tr>
              <a:tr h="1891294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Функционируют </a:t>
                      </a: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групп </a:t>
                      </a:r>
                    </a:p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Обучаются </a:t>
                      </a: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588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воспитанников в возрасте от 1 года 6 мес. до 7 лет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ребенка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воспитываются в инклюзивных группах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объединений БДО на бюджетной и внебюджетной основе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Обучаются </a:t>
                      </a: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418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воспитанников </a:t>
                      </a:r>
                      <a:endParaRPr lang="ru-RU" sz="1800" kern="1200" baseline="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197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воспитанников посещают 2 и более объединений БДО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922559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00010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Общее  образование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428736"/>
            <a:ext cx="4086254" cy="5429264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</a:rPr>
              <a:t>23</a:t>
            </a:r>
            <a:r>
              <a:rPr lang="ru-RU" dirty="0" smtClean="0"/>
              <a:t> класса </a:t>
            </a:r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</a:rPr>
              <a:t>667</a:t>
            </a:r>
            <a:r>
              <a:rPr lang="ru-RU" dirty="0" smtClean="0"/>
              <a:t> обучающихся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Программа «Школа России»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Городской проект «Эффективная начальная школа» – 2и, 4и</a:t>
            </a:r>
          </a:p>
          <a:p>
            <a:pPr>
              <a:spcBef>
                <a:spcPts val="0"/>
              </a:spcBef>
            </a:pPr>
            <a:r>
              <a:rPr lang="ru-RU" dirty="0" err="1" smtClean="0"/>
              <a:t>Билингвальный</a:t>
            </a:r>
            <a:r>
              <a:rPr lang="ru-RU" dirty="0" smtClean="0"/>
              <a:t> класс – 1д</a:t>
            </a:r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endParaRPr lang="ru-RU" dirty="0" smtClean="0"/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</a:rPr>
              <a:t>6</a:t>
            </a:r>
            <a:r>
              <a:rPr lang="ru-RU" dirty="0" smtClean="0"/>
              <a:t> классов</a:t>
            </a:r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</a:rPr>
              <a:t>192</a:t>
            </a:r>
            <a:r>
              <a:rPr lang="ru-RU" dirty="0" smtClean="0"/>
              <a:t> обучающихся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Профильное обучение</a:t>
            </a:r>
          </a:p>
          <a:p>
            <a:pPr>
              <a:spcBef>
                <a:spcPts val="0"/>
              </a:spcBef>
            </a:pP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500562" y="1500174"/>
            <a:ext cx="4429156" cy="5357826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</a:rPr>
              <a:t>32</a:t>
            </a:r>
            <a:r>
              <a:rPr lang="ru-RU" dirty="0" smtClean="0"/>
              <a:t> класса </a:t>
            </a:r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</a:rPr>
              <a:t>828</a:t>
            </a:r>
            <a:r>
              <a:rPr lang="ru-RU" dirty="0" smtClean="0"/>
              <a:t> обучающихся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Городской проект «Математическая вертикаль» - 7м, 8м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Лингвистический, </a:t>
            </a:r>
            <a:r>
              <a:rPr lang="ru-RU" dirty="0" err="1" smtClean="0"/>
              <a:t>гумани-тарный</a:t>
            </a:r>
            <a:r>
              <a:rPr lang="ru-RU" dirty="0" smtClean="0"/>
              <a:t>, математический, кадетский классы</a:t>
            </a:r>
          </a:p>
          <a:p>
            <a:pPr>
              <a:spcBef>
                <a:spcPts val="0"/>
              </a:spcBef>
            </a:pPr>
            <a:r>
              <a:rPr lang="ru-RU" dirty="0" err="1" smtClean="0"/>
              <a:t>Предпрофильная</a:t>
            </a:r>
            <a:r>
              <a:rPr lang="ru-RU" dirty="0" smtClean="0"/>
              <a:t> подготовка в 9 классах (спецкурсы гуманитарного и естественнонаучного направления)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1538" y="785794"/>
            <a:ext cx="26461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начальное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14942" y="785794"/>
            <a:ext cx="24320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основное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57290" y="4786322"/>
            <a:ext cx="19473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среднее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00010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Профильное образование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4043763"/>
              </p:ext>
            </p:extLst>
          </p:nvPr>
        </p:nvGraphicFramePr>
        <p:xfrm>
          <a:off x="142844" y="1142986"/>
          <a:ext cx="8765951" cy="553112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0007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651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4400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effectLst/>
                        </a:rPr>
                        <a:t>ТЕХНОЛОГИЧЕСКИЙ</a:t>
                      </a: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</a:rPr>
                        <a:t>Ориентирует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на производственную, инженерную и информационную сферы деятельности</a:t>
                      </a:r>
                      <a:endParaRPr lang="ru-RU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</a:rPr>
                        <a:t>Математика</a:t>
                      </a: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</a:rPr>
                        <a:t>Информатика</a:t>
                      </a: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</a:rPr>
                        <a:t>Физика </a:t>
                      </a:r>
                      <a:endParaRPr lang="ru-RU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400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effectLst/>
                        </a:rPr>
                        <a:t>ЕСТЕСТВЕННОНАУЧНЫЙ</a:t>
                      </a: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</a:rPr>
                        <a:t>Ориентирует на медицину, биотехнологию и т.п. области</a:t>
                      </a:r>
                      <a:endParaRPr lang="ru-RU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</a:rPr>
                        <a:t>Математика</a:t>
                      </a: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</a:rPr>
                        <a:t>Химия</a:t>
                      </a: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</a:rPr>
                        <a:t>Биология </a:t>
                      </a:r>
                      <a:endParaRPr lang="ru-RU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2720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effectLst/>
                        </a:rPr>
                        <a:t>ГУМАНИТАРНЫЙ (в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т.ч. ФИЛОЛОГИЧЕСКИЙ)</a:t>
                      </a:r>
                      <a:endParaRPr lang="ru-RU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</a:rPr>
                        <a:t>Ориентирует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на такие сферы деятельности, как педагогика, психология, филология, лингвистика, общественные отношения и т.д.</a:t>
                      </a:r>
                      <a:endParaRPr lang="ru-RU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</a:rPr>
                        <a:t>Иностранный язык</a:t>
                      </a: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</a:rPr>
                        <a:t>История</a:t>
                      </a: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</a:rPr>
                        <a:t>Литература</a:t>
                      </a: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</a:rPr>
                        <a:t>Обществознание/право</a:t>
                      </a:r>
                      <a:endParaRPr lang="ru-RU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2720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effectLst/>
                        </a:rPr>
                        <a:t>СОЦИАЛЬНО-ЭКОНОМИЧЕСКИЙ</a:t>
                      </a: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</a:rPr>
                        <a:t>Ориентирует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на сферы деятельности: управление, предпринимательство, работа с финансами, обработка информации и т.д.</a:t>
                      </a:r>
                      <a:endParaRPr lang="ru-RU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</a:rPr>
                        <a:t>Математика</a:t>
                      </a: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</a:rPr>
                        <a:t>Экономическая 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география</a:t>
                      </a:r>
                    </a:p>
                    <a:p>
                      <a:pPr algn="ctr"/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Обществознание/ Экономика </a:t>
                      </a:r>
                      <a:endParaRPr lang="ru-RU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4400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effectLst/>
                        </a:rPr>
                        <a:t>УНИВЕРСАЛЬНЫЙ</a:t>
                      </a: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</a:rPr>
                        <a:t>Для обучающихся, которые не определились с выбором или имеют запросы, выходящие за рамки обычных профилей</a:t>
                      </a:r>
                      <a:endParaRPr lang="ru-RU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</a:rPr>
                        <a:t>По запросу</a:t>
                      </a:r>
                      <a:endParaRPr lang="ru-RU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Picture 2" descr="https://sao.mos.ru/upload/medialibrary/079/sotrudnichestvo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23831" y="0"/>
            <a:ext cx="1420169" cy="994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8" t="-6349" r="18234" b="-2"/>
          <a:stretch/>
        </p:blipFill>
        <p:spPr bwMode="auto">
          <a:xfrm>
            <a:off x="0" y="0"/>
            <a:ext cx="1181760" cy="11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base.com-807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powerpointbase.com-807</Template>
  <TotalTime>3247</TotalTime>
  <Words>1464</Words>
  <Application>Microsoft Office PowerPoint</Application>
  <PresentationFormat>Экран (4:3)</PresentationFormat>
  <Paragraphs>273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powerpointbase.com-807</vt:lpstr>
      <vt:lpstr>Слайд 1</vt:lpstr>
      <vt:lpstr>Общая характеристика учреждения</vt:lpstr>
      <vt:lpstr>Миссия школы</vt:lpstr>
      <vt:lpstr>Кадровый состав учреждения</vt:lpstr>
      <vt:lpstr>Кадровый состав учреждения</vt:lpstr>
      <vt:lpstr>Социальный паспорт  школы</vt:lpstr>
      <vt:lpstr>Дошкольное образование</vt:lpstr>
      <vt:lpstr>Общее  образование</vt:lpstr>
      <vt:lpstr>Профильное образование</vt:lpstr>
      <vt:lpstr>Кадетский класс  в московской школе</vt:lpstr>
      <vt:lpstr>Кадетский класс  в московской школе</vt:lpstr>
      <vt:lpstr>Сотрудничество с вузами</vt:lpstr>
      <vt:lpstr>Сотрудничество  с  образовательными организациями</vt:lpstr>
      <vt:lpstr>Социальное партнерство</vt:lpstr>
      <vt:lpstr>Образовательные результаты</vt:lpstr>
      <vt:lpstr>Дополнительное образование</vt:lpstr>
      <vt:lpstr>Работа по развитию талантов школьников</vt:lpstr>
      <vt:lpstr>Результаты участия в городских конкурсах, фестивалях, проектах  </vt:lpstr>
      <vt:lpstr>Результаты участия в городских конкурсах, фестивалях, проектах  </vt:lpstr>
      <vt:lpstr>Результаты участия в городских конкурсах, фестивалях, проектах  </vt:lpstr>
      <vt:lpstr>Слайд 21</vt:lpstr>
      <vt:lpstr>Участие в городских проектах</vt:lpstr>
      <vt:lpstr>Объединения в рамках программы “Московское долголетие”</vt:lpstr>
      <vt:lpstr>Основные задачи развития    образовательной организации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Аштрафзянов</dc:creator>
  <cp:lastModifiedBy>NNN</cp:lastModifiedBy>
  <cp:revision>262</cp:revision>
  <dcterms:created xsi:type="dcterms:W3CDTF">2017-12-01T10:21:06Z</dcterms:created>
  <dcterms:modified xsi:type="dcterms:W3CDTF">2020-03-12T11:28:02Z</dcterms:modified>
</cp:coreProperties>
</file>