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handoutMasterIdLst>
    <p:handoutMasterId r:id="rId29"/>
  </p:handoutMasterIdLst>
  <p:sldIdLst>
    <p:sldId id="256" r:id="rId2"/>
    <p:sldId id="288" r:id="rId3"/>
    <p:sldId id="260" r:id="rId4"/>
    <p:sldId id="262" r:id="rId5"/>
    <p:sldId id="289" r:id="rId6"/>
    <p:sldId id="263" r:id="rId7"/>
    <p:sldId id="264" r:id="rId8"/>
    <p:sldId id="266" r:id="rId9"/>
    <p:sldId id="273" r:id="rId10"/>
    <p:sldId id="277" r:id="rId11"/>
    <p:sldId id="283" r:id="rId12"/>
    <p:sldId id="294" r:id="rId13"/>
    <p:sldId id="270" r:id="rId14"/>
    <p:sldId id="286" r:id="rId15"/>
    <p:sldId id="278" r:id="rId16"/>
    <p:sldId id="279" r:id="rId17"/>
    <p:sldId id="284" r:id="rId18"/>
    <p:sldId id="267" r:id="rId19"/>
    <p:sldId id="271" r:id="rId20"/>
    <p:sldId id="274" r:id="rId21"/>
    <p:sldId id="276" r:id="rId22"/>
    <p:sldId id="268" r:id="rId23"/>
    <p:sldId id="281" r:id="rId24"/>
    <p:sldId id="282" r:id="rId25"/>
    <p:sldId id="285" r:id="rId26"/>
    <p:sldId id="293" r:id="rId27"/>
    <p:sldId id="292" r:id="rId28"/>
  </p:sldIdLst>
  <p:sldSz cx="9144000" cy="6858000" type="screen4x3"/>
  <p:notesSz cx="6797675" cy="99282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EB6"/>
    <a:srgbClr val="ED7D31"/>
    <a:srgbClr val="47627F"/>
    <a:srgbClr val="F5FCFE"/>
    <a:srgbClr val="B8EAF9"/>
    <a:srgbClr val="00C3EB"/>
    <a:srgbClr val="00C1E5"/>
    <a:srgbClr val="35D0F3"/>
    <a:srgbClr val="173A8D"/>
    <a:srgbClr val="12948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94721" autoAdjust="0"/>
  </p:normalViewPr>
  <p:slideViewPr>
    <p:cSldViewPr snapToGrid="0">
      <p:cViewPr varScale="1">
        <p:scale>
          <a:sx n="109" d="100"/>
          <a:sy n="109" d="100"/>
        </p:scale>
        <p:origin x="894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5" d="100"/>
          <a:sy n="85" d="100"/>
        </p:scale>
        <p:origin x="3804" y="10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27355936832480565"/>
          <c:y val="0.15936397408259811"/>
          <c:w val="0.48188274904854572"/>
          <c:h val="0.5825386322058308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Доходы 489 448 029,72 рублей</c:v>
                </c:pt>
              </c:strCache>
            </c:strRef>
          </c:tx>
          <c:dPt>
            <c:idx val="0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940-48B1-8A3A-F25379439045}"/>
              </c:ext>
            </c:extLst>
          </c:dPt>
          <c:dPt>
            <c:idx val="1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0940-48B1-8A3A-F25379439045}"/>
              </c:ext>
            </c:extLst>
          </c:dPt>
          <c:dPt>
            <c:idx val="2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940-48B1-8A3A-F25379439045}"/>
              </c:ext>
            </c:extLst>
          </c:dPt>
          <c:dLbls>
            <c:dLbl>
              <c:idx val="0"/>
              <c:layout>
                <c:manualLayout>
                  <c:x val="0.24048340224421261"/>
                  <c:y val="4.107738698127126E-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6438889489627315"/>
                      <c:h val="0.11516632095624348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0940-48B1-8A3A-F25379439045}"/>
                </c:ext>
              </c:extLst>
            </c:dLbl>
            <c:dLbl>
              <c:idx val="1"/>
              <c:layout>
                <c:manualLayout>
                  <c:x val="-0.18783668555493088"/>
                  <c:y val="-2.667103942076467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330811373625644"/>
                      <c:h val="9.7294452403133072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0940-48B1-8A3A-F25379439045}"/>
                </c:ext>
              </c:extLst>
            </c:dLbl>
            <c:dLbl>
              <c:idx val="2"/>
              <c:layout>
                <c:manualLayout>
                  <c:x val="-0.23488999759310505"/>
                  <c:y val="-5.388950127690492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7437797885389875"/>
                      <c:h val="0.11516632095624348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0940-48B1-8A3A-F2537943904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Субсидия на выполнение государственного задания</c:v>
                </c:pt>
                <c:pt idx="1">
                  <c:v>Приносящая доход деятельность</c:v>
                </c:pt>
                <c:pt idx="2">
                  <c:v>Субсидии на иные цели</c:v>
                </c:pt>
              </c:strCache>
            </c:strRef>
          </c:cat>
          <c:val>
            <c:numRef>
              <c:f>Лист1!$B$2:$B$4</c:f>
              <c:numCache>
                <c:formatCode>#,##0.00</c:formatCode>
                <c:ptCount val="3"/>
                <c:pt idx="0">
                  <c:v>402129585.12</c:v>
                </c:pt>
                <c:pt idx="1">
                  <c:v>42358568.600000001</c:v>
                </c:pt>
                <c:pt idx="2">
                  <c:v>44959876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940-48B1-8A3A-F25379439045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70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23048766666340184"/>
          <c:y val="0.14837021793931812"/>
          <c:w val="0.41717326397515964"/>
          <c:h val="0.44478808649464718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Расходы 517 920 856,52 рублей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95D5-4C70-8E8E-11A59EDE08F1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95D5-4C70-8E8E-11A59EDE08F1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95D5-4C70-8E8E-11A59EDE08F1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95D5-4C70-8E8E-11A59EDE08F1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95D5-4C70-8E8E-11A59EDE08F1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6-95D5-4C70-8E8E-11A59EDE08F1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8-95D5-4C70-8E8E-11A59EDE08F1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95D5-4C70-8E8E-11A59EDE08F1}"/>
              </c:ext>
            </c:extLst>
          </c:dPt>
          <c:dLbls>
            <c:dLbl>
              <c:idx val="0"/>
              <c:layout>
                <c:manualLayout>
                  <c:x val="0.18658465430417986"/>
                  <c:y val="3.789248019072800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0840353536393352"/>
                      <c:h val="8.720688987155549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95D5-4C70-8E8E-11A59EDE08F1}"/>
                </c:ext>
              </c:extLst>
            </c:dLbl>
            <c:dLbl>
              <c:idx val="1"/>
              <c:layout>
                <c:manualLayout>
                  <c:x val="-0.22339387181997045"/>
                  <c:y val="0.1623964429637903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95D5-4C70-8E8E-11A59EDE08F1}"/>
                </c:ext>
              </c:extLst>
            </c:dLbl>
            <c:dLbl>
              <c:idx val="2"/>
              <c:layout>
                <c:manualLayout>
                  <c:x val="-0.22085530509474352"/>
                  <c:y val="2.70660738272984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5D5-4C70-8E8E-11A59EDE08F1}"/>
                </c:ext>
              </c:extLst>
            </c:dLbl>
            <c:dLbl>
              <c:idx val="3"/>
              <c:layout>
                <c:manualLayout>
                  <c:x val="-0.24116383889655901"/>
                  <c:y val="-1.353303691364920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95D5-4C70-8E8E-11A59EDE08F1}"/>
                </c:ext>
              </c:extLst>
            </c:dLbl>
            <c:dLbl>
              <c:idx val="4"/>
              <c:layout>
                <c:manualLayout>
                  <c:x val="-0.18785393766679334"/>
                  <c:y val="-4.871893288913714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95D5-4C70-8E8E-11A59EDE08F1}"/>
                </c:ext>
              </c:extLst>
            </c:dLbl>
            <c:dLbl>
              <c:idx val="5"/>
              <c:layout>
                <c:manualLayout>
                  <c:x val="-0.22593243854519737"/>
                  <c:y val="-5.95453624200565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95D5-4C70-8E8E-11A59EDE08F1}"/>
                </c:ext>
              </c:extLst>
            </c:dLbl>
            <c:dLbl>
              <c:idx val="6"/>
              <c:layout>
                <c:manualLayout>
                  <c:x val="-0.17008397059020477"/>
                  <c:y val="-8.343155934599691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95D5-4C70-8E8E-11A59EDE08F1}"/>
                </c:ext>
              </c:extLst>
            </c:dLbl>
            <c:dLbl>
              <c:idx val="7"/>
              <c:layout>
                <c:manualLayout>
                  <c:x val="0.16246827041452397"/>
                  <c:y val="-7.837510120381528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95D5-4C70-8E8E-11A59EDE08F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Лист1!$A$2:$A$9</c:f>
              <c:strCache>
                <c:ptCount val="8"/>
                <c:pt idx="0">
                  <c:v>Фонд оплаты труда</c:v>
                </c:pt>
                <c:pt idx="1">
                  <c:v>Услуги связи и видеонаблюдение</c:v>
                </c:pt>
                <c:pt idx="2">
                  <c:v>Транспортные услуги</c:v>
                </c:pt>
                <c:pt idx="3">
                  <c:v>Коммунальные услуги</c:v>
                </c:pt>
                <c:pt idx="4">
                  <c:v>Текущий ремонт и содержание имущества</c:v>
                </c:pt>
                <c:pt idx="5">
                  <c:v>Прочие услуги (питание и охрана)</c:v>
                </c:pt>
                <c:pt idx="6">
                  <c:v>Материальные запасы</c:v>
                </c:pt>
                <c:pt idx="7">
                  <c:v>Основные средства</c:v>
                </c:pt>
              </c:strCache>
            </c:strRef>
          </c:cat>
          <c:val>
            <c:numRef>
              <c:f>Лист1!$B$2:$B$9</c:f>
              <c:numCache>
                <c:formatCode>#,##0.00</c:formatCode>
                <c:ptCount val="8"/>
                <c:pt idx="0">
                  <c:v>386038511.01999998</c:v>
                </c:pt>
                <c:pt idx="1">
                  <c:v>1497218.28</c:v>
                </c:pt>
                <c:pt idx="2">
                  <c:v>161693.12</c:v>
                </c:pt>
                <c:pt idx="3">
                  <c:v>26801379.449999999</c:v>
                </c:pt>
                <c:pt idx="4">
                  <c:v>9520180.9100000001</c:v>
                </c:pt>
                <c:pt idx="5">
                  <c:v>64089689.979999997</c:v>
                </c:pt>
                <c:pt idx="6">
                  <c:v>4972412.75</c:v>
                </c:pt>
                <c:pt idx="7">
                  <c:v>21556670.079999998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5D5-4C70-8E8E-11A59EDE08F1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70"/>
      </c:doughnut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0361718349292307"/>
          <c:y val="0.57327257243422314"/>
          <c:w val="0.59276543179569563"/>
          <c:h val="0.4139673172380449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3200" dirty="0" smtClean="0">
                <a:solidFill>
                  <a:srgbClr val="47627F"/>
                </a:solidFill>
              </a:rPr>
              <a:t>Кадровое обеспечение</a:t>
            </a:r>
            <a:endParaRPr lang="ru-RU" sz="3200" dirty="0">
              <a:solidFill>
                <a:srgbClr val="47627F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23510756222792389"/>
          <c:y val="0.1821288168951303"/>
          <c:w val="0.42532140650153111"/>
          <c:h val="0.50626076541907072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ыа</c:v>
                </c:pt>
              </c:strCache>
            </c:strRef>
          </c:tx>
          <c:dPt>
            <c:idx val="0"/>
            <c:bubble3D val="0"/>
            <c:spPr>
              <a:solidFill>
                <a:srgbClr val="92D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ECE-4C6D-A90F-9682277A7870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4ECE-4C6D-A90F-9682277A7870}"/>
              </c:ext>
            </c:extLst>
          </c:dPt>
          <c:dPt>
            <c:idx val="2"/>
            <c:bubble3D val="0"/>
            <c:spPr>
              <a:solidFill>
                <a:srgbClr val="00C1E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4ECE-4C6D-A90F-9682277A7870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4ECE-4C6D-A90F-9682277A7870}"/>
              </c:ext>
            </c:extLst>
          </c:dPt>
          <c:dLbls>
            <c:dLbl>
              <c:idx val="0"/>
              <c:layout>
                <c:manualLayout>
                  <c:x val="7.6750811051372991E-2"/>
                  <c:y val="-4.476701763538502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ECE-4C6D-A90F-9682277A7870}"/>
                </c:ext>
              </c:extLst>
            </c:dLbl>
            <c:dLbl>
              <c:idx val="1"/>
              <c:layout>
                <c:manualLayout>
                  <c:x val="-1.5743756113102154E-2"/>
                  <c:y val="8.114021946413527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4ECE-4C6D-A90F-9682277A7870}"/>
                </c:ext>
              </c:extLst>
            </c:dLbl>
            <c:dLbl>
              <c:idx val="2"/>
              <c:layout>
                <c:manualLayout>
                  <c:x val="-5.3135176881719835E-2"/>
                  <c:y val="-5.03628948398081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4ECE-4C6D-A90F-9682277A7870}"/>
                </c:ext>
              </c:extLst>
            </c:dLbl>
            <c:dLbl>
              <c:idx val="3"/>
              <c:layout>
                <c:manualLayout>
                  <c:x val="-1.9679695141377692E-3"/>
                  <c:y val="-7.554434225971215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ECE-4C6D-A90F-9682277A787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Учителя</c:v>
                </c:pt>
                <c:pt idx="1">
                  <c:v>Воспитатели</c:v>
                </c:pt>
                <c:pt idx="2">
                  <c:v>Иной педагогический персонал</c:v>
                </c:pt>
                <c:pt idx="3">
                  <c:v>Административное управление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102</c:v>
                </c:pt>
                <c:pt idx="1">
                  <c:v>70</c:v>
                </c:pt>
                <c:pt idx="2">
                  <c:v>34</c:v>
                </c:pt>
                <c:pt idx="3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ECE-4C6D-A90F-9682277A787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7582034855653464"/>
          <c:y val="0.7327997174555908"/>
          <c:w val="0.55119076101845987"/>
          <c:h val="0.2468531853363620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3200" dirty="0" smtClean="0">
                <a:solidFill>
                  <a:srgbClr val="47627F"/>
                </a:solidFill>
              </a:rPr>
              <a:t>Контингент</a:t>
            </a:r>
            <a:endParaRPr lang="ru-RU" sz="3200" dirty="0">
              <a:solidFill>
                <a:srgbClr val="47627F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rgbClr val="92D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DC2-4941-B24D-ED7D95E99E06}"/>
              </c:ext>
            </c:extLst>
          </c:dPt>
          <c:dPt>
            <c:idx val="1"/>
            <c:bubble3D val="0"/>
            <c:spPr>
              <a:solidFill>
                <a:srgbClr val="00C1E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DC2-4941-B24D-ED7D95E99E06}"/>
              </c:ext>
            </c:extLst>
          </c:dPt>
          <c:dPt>
            <c:idx val="2"/>
            <c:bubble3D val="0"/>
            <c:spPr>
              <a:solidFill>
                <a:srgbClr val="00C1E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0DC2-4941-B24D-ED7D95E99E0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0DC2-4941-B24D-ED7D95E99E06}"/>
              </c:ext>
            </c:extLst>
          </c:dPt>
          <c:dLbls>
            <c:dLbl>
              <c:idx val="0"/>
              <c:layout>
                <c:manualLayout>
                  <c:x val="0.10185468986624292"/>
                  <c:y val="3.1480604725065253E-2"/>
                </c:manualLayout>
              </c:layout>
              <c:tx>
                <c:rich>
                  <a:bodyPr/>
                  <a:lstStyle/>
                  <a:p>
                    <a:r>
                      <a:rPr lang="en-US" sz="2000" b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1725</a:t>
                    </a:r>
                    <a:endParaRPr lang="en-US" sz="2000" b="0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0032596799117897"/>
                      <c:h val="7.7305520566824104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0DC2-4941-B24D-ED7D95E99E06}"/>
                </c:ext>
              </c:extLst>
            </c:dLbl>
            <c:dLbl>
              <c:idx val="1"/>
              <c:layout>
                <c:manualLayout>
                  <c:x val="-7.9712365982277114E-2"/>
                  <c:y val="-5.3517028032610929E-2"/>
                </c:manualLayout>
              </c:layout>
              <c:tx>
                <c:rich>
                  <a:bodyPr/>
                  <a:lstStyle/>
                  <a:p>
                    <a:r>
                      <a:rPr lang="en-US" sz="2000" dirty="0" smtClean="0"/>
                      <a:t>902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DC2-4941-B24D-ED7D95E99E0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2"/>
                <c:pt idx="0">
                  <c:v>Обучающиеся НОО, ООО, СОО</c:v>
                </c:pt>
                <c:pt idx="1">
                  <c:v>Обучающиеся ДО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1684</c:v>
                </c:pt>
                <c:pt idx="1">
                  <c:v>948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0DC2-4941-B24D-ED7D95E99E0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legendEntry>
        <c:idx val="2"/>
        <c:delete val="1"/>
      </c:legendEntry>
      <c:legendEntry>
        <c:idx val="3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2800" dirty="0" smtClean="0">
                <a:solidFill>
                  <a:srgbClr val="47627F"/>
                </a:solidFill>
              </a:rPr>
              <a:t>ОВЗ</a:t>
            </a:r>
            <a:endParaRPr lang="ru-RU" sz="2800" dirty="0">
              <a:solidFill>
                <a:srgbClr val="47627F"/>
              </a:solidFill>
            </a:endParaRPr>
          </a:p>
        </c:rich>
      </c:tx>
      <c:layout>
        <c:manualLayout>
          <c:xMode val="edge"/>
          <c:yMode val="edge"/>
          <c:x val="0.44279829813797239"/>
          <c:y val="2.849098720148960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33867692484601042"/>
          <c:y val="0.24314303198443588"/>
          <c:w val="0.33445897644045924"/>
          <c:h val="0.44621926672721673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ыа</c:v>
                </c:pt>
              </c:strCache>
            </c:strRef>
          </c:tx>
          <c:dPt>
            <c:idx val="0"/>
            <c:bubble3D val="0"/>
            <c:spPr>
              <a:solidFill>
                <a:srgbClr val="92D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ECE-4C6D-A90F-9682277A7870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4ECE-4C6D-A90F-9682277A7870}"/>
              </c:ext>
            </c:extLst>
          </c:dPt>
          <c:dPt>
            <c:idx val="2"/>
            <c:bubble3D val="0"/>
            <c:spPr>
              <a:solidFill>
                <a:srgbClr val="00C1E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4ECE-4C6D-A90F-9682277A7870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4ECE-4C6D-A90F-9682277A7870}"/>
              </c:ext>
            </c:extLst>
          </c:dPt>
          <c:dLbls>
            <c:dLbl>
              <c:idx val="0"/>
              <c:layout>
                <c:manualLayout>
                  <c:x val="8.0762786236753162E-2"/>
                  <c:y val="2.171197680838627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ECE-4C6D-A90F-9682277A7870}"/>
                </c:ext>
              </c:extLst>
            </c:dLbl>
            <c:dLbl>
              <c:idx val="1"/>
              <c:layout>
                <c:manualLayout>
                  <c:x val="-5.7870164152351272E-2"/>
                  <c:y val="-4.865203730499691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4ECE-4C6D-A90F-9682277A7870}"/>
                </c:ext>
              </c:extLst>
            </c:dLbl>
            <c:dLbl>
              <c:idx val="2"/>
              <c:layout>
                <c:manualLayout>
                  <c:x val="-5.3135176881719835E-2"/>
                  <c:y val="-5.03628948398081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4ECE-4C6D-A90F-9682277A7870}"/>
                </c:ext>
              </c:extLst>
            </c:dLbl>
            <c:dLbl>
              <c:idx val="3"/>
              <c:layout>
                <c:manualLayout>
                  <c:x val="-1.9679695141377692E-3"/>
                  <c:y val="-7.554434225971215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ECE-4C6D-A90F-9682277A787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ДО</c:v>
                </c:pt>
                <c:pt idx="1">
                  <c:v>НОО</c:v>
                </c:pt>
                <c:pt idx="2">
                  <c:v>ООО</c:v>
                </c:pt>
                <c:pt idx="3">
                  <c:v>СОО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231</c:v>
                </c:pt>
                <c:pt idx="1">
                  <c:v>48</c:v>
                </c:pt>
                <c:pt idx="2">
                  <c:v>9</c:v>
                </c:pt>
                <c:pt idx="3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ECE-4C6D-A90F-9682277A787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9991176676857875"/>
          <c:y val="0.70566192938572392"/>
          <c:w val="0.62140140781443798"/>
          <c:h val="0.1518831346068280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2800" dirty="0" smtClean="0">
                <a:solidFill>
                  <a:srgbClr val="47627F"/>
                </a:solidFill>
              </a:rPr>
              <a:t>Инвалиды</a:t>
            </a:r>
            <a:endParaRPr lang="ru-RU" sz="2800" dirty="0">
              <a:solidFill>
                <a:srgbClr val="47627F"/>
              </a:solidFill>
            </a:endParaRPr>
          </a:p>
        </c:rich>
      </c:tx>
      <c:layout>
        <c:manualLayout>
          <c:xMode val="edge"/>
          <c:yMode val="edge"/>
          <c:x val="0.368575606686392"/>
          <c:y val="2.849098720148960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33867692484601042"/>
          <c:y val="0.24314303198443588"/>
          <c:w val="0.33445897644045924"/>
          <c:h val="0.44621926672721673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ыа</c:v>
                </c:pt>
              </c:strCache>
            </c:strRef>
          </c:tx>
          <c:dPt>
            <c:idx val="0"/>
            <c:bubble3D val="0"/>
            <c:spPr>
              <a:solidFill>
                <a:srgbClr val="92D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EB7D-4601-ABBA-B680FF01C172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EB7D-4601-ABBA-B680FF01C172}"/>
              </c:ext>
            </c:extLst>
          </c:dPt>
          <c:dPt>
            <c:idx val="2"/>
            <c:bubble3D val="0"/>
            <c:spPr>
              <a:solidFill>
                <a:srgbClr val="00C1E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EB7D-4601-ABBA-B680FF01C172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EB7D-4601-ABBA-B680FF01C172}"/>
              </c:ext>
            </c:extLst>
          </c:dPt>
          <c:dLbls>
            <c:dLbl>
              <c:idx val="0"/>
              <c:layout>
                <c:manualLayout>
                  <c:x val="8.0762786236753162E-2"/>
                  <c:y val="2.171197680838627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B7D-4601-ABBA-B680FF01C172}"/>
                </c:ext>
              </c:extLst>
            </c:dLbl>
            <c:dLbl>
              <c:idx val="1"/>
              <c:layout>
                <c:manualLayout>
                  <c:x val="-5.7870164152351272E-2"/>
                  <c:y val="-4.865203730499691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B7D-4601-ABBA-B680FF01C172}"/>
                </c:ext>
              </c:extLst>
            </c:dLbl>
            <c:dLbl>
              <c:idx val="2"/>
              <c:layout>
                <c:manualLayout>
                  <c:x val="-5.3135176881719835E-2"/>
                  <c:y val="-5.03628948398081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EB7D-4601-ABBA-B680FF01C172}"/>
                </c:ext>
              </c:extLst>
            </c:dLbl>
            <c:dLbl>
              <c:idx val="3"/>
              <c:layout>
                <c:manualLayout>
                  <c:x val="-1.9679695141377692E-3"/>
                  <c:y val="-7.554434225971215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EB7D-4601-ABBA-B680FF01C17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ДО</c:v>
                </c:pt>
                <c:pt idx="1">
                  <c:v>НОО</c:v>
                </c:pt>
                <c:pt idx="2">
                  <c:v>ООО</c:v>
                </c:pt>
                <c:pt idx="3">
                  <c:v>СОО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49</c:v>
                </c:pt>
                <c:pt idx="1">
                  <c:v>22</c:v>
                </c:pt>
                <c:pt idx="2">
                  <c:v>9</c:v>
                </c:pt>
                <c:pt idx="3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EB7D-4601-ABBA-B680FF01C17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9991176676857875"/>
          <c:y val="0.70566192938572392"/>
          <c:w val="0.62140140781443798"/>
          <c:h val="0.1518831346068280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2400" dirty="0" smtClean="0">
                <a:solidFill>
                  <a:srgbClr val="47627F"/>
                </a:solidFill>
              </a:rPr>
              <a:t>Служба психолого-педагогического</a:t>
            </a:r>
            <a:r>
              <a:rPr lang="ru-RU" sz="2400" baseline="0" dirty="0" smtClean="0">
                <a:solidFill>
                  <a:srgbClr val="47627F"/>
                </a:solidFill>
              </a:rPr>
              <a:t> сопровождения</a:t>
            </a:r>
            <a:endParaRPr lang="ru-RU" sz="2400" dirty="0">
              <a:solidFill>
                <a:srgbClr val="47627F"/>
              </a:solidFill>
            </a:endParaRPr>
          </a:p>
        </c:rich>
      </c:tx>
      <c:layout>
        <c:manualLayout>
          <c:xMode val="edge"/>
          <c:yMode val="edge"/>
          <c:x val="0.11857556867891511"/>
          <c:y val="5.0650643913759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33867692484601042"/>
          <c:y val="0.24314303198443588"/>
          <c:w val="0.33445897644045924"/>
          <c:h val="0.44621926672721673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ыа</c:v>
                </c:pt>
              </c:strCache>
            </c:strRef>
          </c:tx>
          <c:dPt>
            <c:idx val="0"/>
            <c:bubble3D val="0"/>
            <c:spPr>
              <a:solidFill>
                <a:srgbClr val="92D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FA7-4FFF-B7FD-93523E4C4A2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FA7-4FFF-B7FD-93523E4C4A2F}"/>
              </c:ext>
            </c:extLst>
          </c:dPt>
          <c:dPt>
            <c:idx val="2"/>
            <c:bubble3D val="0"/>
            <c:spPr>
              <a:solidFill>
                <a:srgbClr val="00C1E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0FA7-4FFF-B7FD-93523E4C4A2F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0FA7-4FFF-B7FD-93523E4C4A2F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8875-4D0F-823B-361F455E328E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AC2C-45C6-96EF-CA8CF8042E15}"/>
              </c:ext>
            </c:extLst>
          </c:dPt>
          <c:dLbls>
            <c:dLbl>
              <c:idx val="0"/>
              <c:layout>
                <c:manualLayout>
                  <c:x val="5.5762795275590554E-2"/>
                  <c:y val="-5.109832381764278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FA7-4FFF-B7FD-93523E4C4A2F}"/>
                </c:ext>
              </c:extLst>
            </c:dLbl>
            <c:dLbl>
              <c:idx val="1"/>
              <c:layout>
                <c:manualLayout>
                  <c:x val="7.5463145231846024E-2"/>
                  <c:y val="-2.01610501035072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FA7-4FFF-B7FD-93523E4C4A2F}"/>
                </c:ext>
              </c:extLst>
            </c:dLbl>
            <c:dLbl>
              <c:idx val="2"/>
              <c:layout>
                <c:manualLayout>
                  <c:x val="-5.3135176881719835E-2"/>
                  <c:y val="-5.03628948398081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FA7-4FFF-B7FD-93523E4C4A2F}"/>
                </c:ext>
              </c:extLst>
            </c:dLbl>
            <c:dLbl>
              <c:idx val="3"/>
              <c:layout>
                <c:manualLayout>
                  <c:x val="-3.5301290463692091E-2"/>
                  <c:y val="-5.655024745780884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0FA7-4FFF-B7FD-93523E4C4A2F}"/>
                </c:ext>
              </c:extLst>
            </c:dLbl>
            <c:dLbl>
              <c:idx val="4"/>
              <c:layout>
                <c:manualLayout>
                  <c:x val="-1.8055555555555606E-2"/>
                  <c:y val="-7.28103006260290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8875-4D0F-823B-361F455E328E}"/>
                </c:ext>
              </c:extLst>
            </c:dLbl>
            <c:dLbl>
              <c:idx val="5"/>
              <c:layout>
                <c:manualLayout>
                  <c:x val="-8.3333333333333332E-3"/>
                  <c:y val="-9.180429209368873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AC2C-45C6-96EF-CA8CF8042E1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Лист1!$A$2:$A$7</c:f>
              <c:strCache>
                <c:ptCount val="4"/>
                <c:pt idx="0">
                  <c:v>Учитель-логопед</c:v>
                </c:pt>
                <c:pt idx="1">
                  <c:v>Учитель-дефектолог</c:v>
                </c:pt>
                <c:pt idx="2">
                  <c:v>Педагог-психолог</c:v>
                </c:pt>
                <c:pt idx="3">
                  <c:v>Тьютор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7</c:v>
                </c:pt>
                <c:pt idx="1">
                  <c:v>12</c:v>
                </c:pt>
                <c:pt idx="2">
                  <c:v>5</c:v>
                </c:pt>
                <c:pt idx="3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0FA7-4FFF-B7FD-93523E4C4A2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legendEntry>
        <c:idx val="4"/>
        <c:delete val="1"/>
      </c:legendEntry>
      <c:legendEntry>
        <c:idx val="5"/>
        <c:delete val="1"/>
      </c:legendEntry>
      <c:layout>
        <c:manualLayout>
          <c:xMode val="edge"/>
          <c:yMode val="edge"/>
          <c:x val="0.65681178915135607"/>
          <c:y val="0.20232115549274077"/>
          <c:w val="0.22235485112182252"/>
          <c:h val="0.4747809895570436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2017-2018 учебный год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&gt; 220</c:v>
                </c:pt>
                <c:pt idx="1">
                  <c:v>190 - 219</c:v>
                </c:pt>
                <c:pt idx="2">
                  <c:v>160 - 189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14</c:v>
                </c:pt>
                <c:pt idx="1">
                  <c:v>13</c:v>
                </c:pt>
                <c:pt idx="2">
                  <c:v>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444-470A-9F86-DC1E7DEBAE15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2018-2019 учебный год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&gt; 220</c:v>
                </c:pt>
                <c:pt idx="1">
                  <c:v>190 - 219</c:v>
                </c:pt>
                <c:pt idx="2">
                  <c:v>160 - 189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20</c:v>
                </c:pt>
                <c:pt idx="1">
                  <c:v>16</c:v>
                </c:pt>
                <c:pt idx="2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444-470A-9F86-DC1E7DEBAE15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444"/>
        <c:overlap val="-90"/>
        <c:axId val="1458464815"/>
        <c:axId val="1458466063"/>
      </c:barChart>
      <c:catAx>
        <c:axId val="1458464815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58466063"/>
        <c:crosses val="autoZero"/>
        <c:auto val="1"/>
        <c:lblAlgn val="ctr"/>
        <c:lblOffset val="100"/>
        <c:noMultiLvlLbl val="0"/>
      </c:catAx>
      <c:valAx>
        <c:axId val="1458466063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45846481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064" b="0" i="0" u="none" strike="noStrike" kern="1200" baseline="0"/>
    <cs:bodyPr rot="-5400000" spcFirstLastPara="1" vertOverflow="clip" horzOverflow="clip" vert="horz" wrap="square" lIns="38100" tIns="19050" rIns="38100" bIns="19050" anchor="ctr" anchorCtr="1">
      <a:spAutoFit/>
    </cs:bodyPr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991FDDE-4053-4B18-823C-51B9560578C5}" type="doc">
      <dgm:prSet loTypeId="urn:microsoft.com/office/officeart/2008/layout/AscendingPictureAccent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A16D3CA-FEC2-465A-ACD4-F4A0E61E0027}">
      <dgm:prSet phldrT="[Текст]" custT="1"/>
      <dgm:spPr>
        <a:solidFill>
          <a:srgbClr val="00C1E5"/>
        </a:solidFill>
      </dgm:spPr>
      <dgm:t>
        <a:bodyPr/>
        <a:lstStyle/>
        <a:p>
          <a:pPr>
            <a:spcAft>
              <a:spcPts val="0"/>
            </a:spcAft>
          </a:pPr>
          <a:r>
            <a:rPr lang="ru-RU" sz="1600" dirty="0" smtClean="0"/>
            <a:t>Здание № 1</a:t>
          </a:r>
        </a:p>
        <a:p>
          <a:pPr>
            <a:spcAft>
              <a:spcPts val="0"/>
            </a:spcAft>
          </a:pPr>
          <a:r>
            <a:rPr lang="ru-RU" sz="1600" dirty="0" smtClean="0"/>
            <a:t>Начальная школа</a:t>
          </a:r>
          <a:endParaRPr lang="ru-RU" sz="1600" dirty="0"/>
        </a:p>
      </dgm:t>
    </dgm:pt>
    <dgm:pt modelId="{8980A1B1-A1A2-4585-A894-C188617BDF58}" type="parTrans" cxnId="{1EF4B149-E040-4B6E-AD38-841C9EF69F44}">
      <dgm:prSet/>
      <dgm:spPr/>
      <dgm:t>
        <a:bodyPr/>
        <a:lstStyle/>
        <a:p>
          <a:endParaRPr lang="ru-RU"/>
        </a:p>
      </dgm:t>
    </dgm:pt>
    <dgm:pt modelId="{CD80C96A-B78C-4340-893A-CD6126CC80D2}" type="sibTrans" cxnId="{1EF4B149-E040-4B6E-AD38-841C9EF69F44}">
      <dgm:prSet/>
      <dgm:spPr>
        <a:pattFill prst="pct5">
          <a:fgClr>
            <a:srgbClr val="ED7D31"/>
          </a:fgClr>
          <a:bgClr>
            <a:schemeClr val="bg1"/>
          </a:bgClr>
        </a:pattFill>
        <a:ln>
          <a:solidFill>
            <a:srgbClr val="ED7D31"/>
          </a:solidFill>
        </a:ln>
      </dgm:spPr>
      <dgm:t>
        <a:bodyPr/>
        <a:lstStyle/>
        <a:p>
          <a:endParaRPr lang="ru-RU"/>
        </a:p>
      </dgm:t>
    </dgm:pt>
    <dgm:pt modelId="{CFCF7FC5-19AF-441B-B857-18ECFFA3C7B4}">
      <dgm:prSet phldrT="[Текст]" custT="1"/>
      <dgm:spPr>
        <a:solidFill>
          <a:srgbClr val="00C1E5"/>
        </a:solidFill>
      </dgm:spPr>
      <dgm:t>
        <a:bodyPr/>
        <a:lstStyle/>
        <a:p>
          <a:pPr>
            <a:spcAft>
              <a:spcPts val="0"/>
            </a:spcAft>
          </a:pPr>
          <a:r>
            <a:rPr lang="ru-RU" sz="1600" dirty="0" smtClean="0"/>
            <a:t>Здание № 3</a:t>
          </a:r>
        </a:p>
        <a:p>
          <a:pPr>
            <a:spcAft>
              <a:spcPts val="0"/>
            </a:spcAft>
          </a:pPr>
          <a:r>
            <a:rPr lang="ru-RU" sz="1600" dirty="0" smtClean="0"/>
            <a:t>Старшая школа</a:t>
          </a:r>
          <a:endParaRPr lang="ru-RU" sz="1600" dirty="0"/>
        </a:p>
      </dgm:t>
    </dgm:pt>
    <dgm:pt modelId="{5F1E2B50-6B8B-4ADC-89F3-401CA30A8B65}" type="parTrans" cxnId="{07F71360-BF21-4DCC-B704-9E9829C72579}">
      <dgm:prSet/>
      <dgm:spPr/>
      <dgm:t>
        <a:bodyPr/>
        <a:lstStyle/>
        <a:p>
          <a:endParaRPr lang="ru-RU"/>
        </a:p>
      </dgm:t>
    </dgm:pt>
    <dgm:pt modelId="{DA05201A-6176-40BC-93D9-9E59C18C48E5}" type="sibTrans" cxnId="{07F71360-BF21-4DCC-B704-9E9829C72579}">
      <dgm:prSet/>
      <dgm:spPr>
        <a:pattFill prst="pct5">
          <a:fgClr>
            <a:srgbClr val="ED7D31"/>
          </a:fgClr>
          <a:bgClr>
            <a:schemeClr val="bg1"/>
          </a:bgClr>
        </a:pattFill>
        <a:ln>
          <a:solidFill>
            <a:srgbClr val="ED7D31"/>
          </a:solidFill>
        </a:ln>
      </dgm:spPr>
      <dgm:t>
        <a:bodyPr/>
        <a:lstStyle/>
        <a:p>
          <a:endParaRPr lang="ru-RU"/>
        </a:p>
      </dgm:t>
    </dgm:pt>
    <dgm:pt modelId="{EC1D972D-159D-4D35-BF9A-F3BCF095C577}">
      <dgm:prSet custT="1"/>
      <dgm:spPr>
        <a:solidFill>
          <a:srgbClr val="00C1E5"/>
        </a:solidFill>
      </dgm:spPr>
      <dgm:t>
        <a:bodyPr/>
        <a:lstStyle/>
        <a:p>
          <a:pPr>
            <a:spcAft>
              <a:spcPts val="0"/>
            </a:spcAft>
          </a:pPr>
          <a:r>
            <a:rPr lang="ru-RU" sz="1600" dirty="0" smtClean="0"/>
            <a:t>Здание № 2</a:t>
          </a:r>
        </a:p>
        <a:p>
          <a:pPr>
            <a:spcAft>
              <a:spcPts val="0"/>
            </a:spcAft>
          </a:pPr>
          <a:r>
            <a:rPr lang="ru-RU" sz="1600" dirty="0" smtClean="0"/>
            <a:t>Средняя школа</a:t>
          </a:r>
          <a:endParaRPr lang="ru-RU" sz="1600" dirty="0"/>
        </a:p>
      </dgm:t>
    </dgm:pt>
    <dgm:pt modelId="{DC6E8D7D-F4D9-41BD-8E9E-5DDE16D5E10C}" type="parTrans" cxnId="{72C121AB-10BD-4057-B000-FC627FA4D1C7}">
      <dgm:prSet/>
      <dgm:spPr/>
      <dgm:t>
        <a:bodyPr/>
        <a:lstStyle/>
        <a:p>
          <a:endParaRPr lang="ru-RU"/>
        </a:p>
      </dgm:t>
    </dgm:pt>
    <dgm:pt modelId="{376C835F-3232-4465-B3B0-E4E0749D77F8}" type="sibTrans" cxnId="{72C121AB-10BD-4057-B000-FC627FA4D1C7}">
      <dgm:prSet/>
      <dgm:spPr>
        <a:pattFill prst="pct5">
          <a:fgClr>
            <a:srgbClr val="ED7D31"/>
          </a:fgClr>
          <a:bgClr>
            <a:schemeClr val="bg1"/>
          </a:bgClr>
        </a:pattFill>
        <a:ln>
          <a:solidFill>
            <a:srgbClr val="ED7D31"/>
          </a:solidFill>
        </a:ln>
      </dgm:spPr>
      <dgm:t>
        <a:bodyPr anchor="ctr"/>
        <a:lstStyle/>
        <a:p>
          <a:endParaRPr lang="ru-RU">
            <a:ln>
              <a:solidFill>
                <a:schemeClr val="lt1">
                  <a:hueOff val="0"/>
                  <a:satOff val="0"/>
                  <a:lumOff val="0"/>
                </a:schemeClr>
              </a:solidFill>
            </a:ln>
          </a:endParaRPr>
        </a:p>
      </dgm:t>
    </dgm:pt>
    <dgm:pt modelId="{382C32C4-B2EC-40E7-8239-F9D164CDD9F9}" type="pres">
      <dgm:prSet presAssocID="{B991FDDE-4053-4B18-823C-51B9560578C5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45D0F988-AB97-4AAE-B701-4FECF2EC2E24}" type="pres">
      <dgm:prSet presAssocID="{B991FDDE-4053-4B18-823C-51B9560578C5}" presName="dot1" presStyleLbl="alignNode1" presStyleIdx="0" presStyleCnt="12"/>
      <dgm:spPr>
        <a:solidFill>
          <a:srgbClr val="008EB6"/>
        </a:solidFill>
      </dgm:spPr>
    </dgm:pt>
    <dgm:pt modelId="{C4DD7237-14FD-414E-9CFC-F0E2F81703AD}" type="pres">
      <dgm:prSet presAssocID="{B991FDDE-4053-4B18-823C-51B9560578C5}" presName="dot2" presStyleLbl="alignNode1" presStyleIdx="1" presStyleCnt="12"/>
      <dgm:spPr>
        <a:solidFill>
          <a:srgbClr val="008EB6"/>
        </a:solidFill>
      </dgm:spPr>
    </dgm:pt>
    <dgm:pt modelId="{E0379BA7-C9F9-4D3F-8614-4661159FEE01}" type="pres">
      <dgm:prSet presAssocID="{B991FDDE-4053-4B18-823C-51B9560578C5}" presName="dot3" presStyleLbl="alignNode1" presStyleIdx="2" presStyleCnt="12"/>
      <dgm:spPr>
        <a:solidFill>
          <a:srgbClr val="008EB6"/>
        </a:solidFill>
      </dgm:spPr>
      <dgm:t>
        <a:bodyPr/>
        <a:lstStyle/>
        <a:p>
          <a:endParaRPr lang="ru-RU"/>
        </a:p>
      </dgm:t>
    </dgm:pt>
    <dgm:pt modelId="{AF0C4F27-8D0C-4E7E-B96B-C70D51EC2668}" type="pres">
      <dgm:prSet presAssocID="{B991FDDE-4053-4B18-823C-51B9560578C5}" presName="dot4" presStyleLbl="alignNode1" presStyleIdx="3" presStyleCnt="12"/>
      <dgm:spPr>
        <a:solidFill>
          <a:srgbClr val="008EB6"/>
        </a:solidFill>
      </dgm:spPr>
    </dgm:pt>
    <dgm:pt modelId="{EC9AF639-4783-4FB1-9943-B58A96B708B1}" type="pres">
      <dgm:prSet presAssocID="{B991FDDE-4053-4B18-823C-51B9560578C5}" presName="dot5" presStyleLbl="alignNode1" presStyleIdx="4" presStyleCnt="12"/>
      <dgm:spPr>
        <a:solidFill>
          <a:srgbClr val="008EB6"/>
        </a:solidFill>
      </dgm:spPr>
    </dgm:pt>
    <dgm:pt modelId="{C4775DD0-7BAF-48B2-9D46-9E091164C535}" type="pres">
      <dgm:prSet presAssocID="{B991FDDE-4053-4B18-823C-51B9560578C5}" presName="dotArrow1" presStyleLbl="alignNode1" presStyleIdx="5" presStyleCnt="12"/>
      <dgm:spPr>
        <a:solidFill>
          <a:srgbClr val="008EB6"/>
        </a:solidFill>
      </dgm:spPr>
    </dgm:pt>
    <dgm:pt modelId="{0AD37BD0-4145-46D1-85BF-82660E549C26}" type="pres">
      <dgm:prSet presAssocID="{B991FDDE-4053-4B18-823C-51B9560578C5}" presName="dotArrow2" presStyleLbl="alignNode1" presStyleIdx="6" presStyleCnt="12"/>
      <dgm:spPr>
        <a:solidFill>
          <a:srgbClr val="008EB6"/>
        </a:solidFill>
      </dgm:spPr>
    </dgm:pt>
    <dgm:pt modelId="{B00C930E-F992-43E7-AAF0-5ABC2E373880}" type="pres">
      <dgm:prSet presAssocID="{B991FDDE-4053-4B18-823C-51B9560578C5}" presName="dotArrow3" presStyleLbl="alignNode1" presStyleIdx="7" presStyleCnt="12"/>
      <dgm:spPr>
        <a:solidFill>
          <a:srgbClr val="008EB6"/>
        </a:solidFill>
      </dgm:spPr>
    </dgm:pt>
    <dgm:pt modelId="{E7183F19-AF61-418E-938D-B8D9B77D800A}" type="pres">
      <dgm:prSet presAssocID="{B991FDDE-4053-4B18-823C-51B9560578C5}" presName="dotArrow4" presStyleLbl="alignNode1" presStyleIdx="8" presStyleCnt="12"/>
      <dgm:spPr>
        <a:solidFill>
          <a:srgbClr val="008EB6"/>
        </a:solidFill>
      </dgm:spPr>
    </dgm:pt>
    <dgm:pt modelId="{5E2070CB-6681-4EF7-8B83-E204A31A6914}" type="pres">
      <dgm:prSet presAssocID="{B991FDDE-4053-4B18-823C-51B9560578C5}" presName="dotArrow5" presStyleLbl="alignNode1" presStyleIdx="9" presStyleCnt="12"/>
      <dgm:spPr>
        <a:solidFill>
          <a:srgbClr val="008EB6"/>
        </a:solidFill>
      </dgm:spPr>
    </dgm:pt>
    <dgm:pt modelId="{3C7FDF0A-A116-4CB2-8FC4-6BF573124F4E}" type="pres">
      <dgm:prSet presAssocID="{B991FDDE-4053-4B18-823C-51B9560578C5}" presName="dotArrow6" presStyleLbl="alignNode1" presStyleIdx="10" presStyleCnt="12"/>
      <dgm:spPr>
        <a:solidFill>
          <a:srgbClr val="008EB6"/>
        </a:solidFill>
      </dgm:spPr>
    </dgm:pt>
    <dgm:pt modelId="{C51992AF-6A38-4576-9EB9-3E30D1D45E7C}" type="pres">
      <dgm:prSet presAssocID="{B991FDDE-4053-4B18-823C-51B9560578C5}" presName="dotArrow7" presStyleLbl="alignNode1" presStyleIdx="11" presStyleCnt="12"/>
      <dgm:spPr>
        <a:solidFill>
          <a:srgbClr val="008EB6"/>
        </a:solidFill>
      </dgm:spPr>
    </dgm:pt>
    <dgm:pt modelId="{16282438-AA26-46D0-BC91-F3E0D19EA8CD}" type="pres">
      <dgm:prSet presAssocID="{AA16D3CA-FEC2-465A-ACD4-F4A0E61E0027}" presName="parTx1" presStyleLbl="node1" presStyleIdx="0" presStyleCnt="3"/>
      <dgm:spPr/>
      <dgm:t>
        <a:bodyPr/>
        <a:lstStyle/>
        <a:p>
          <a:endParaRPr lang="ru-RU"/>
        </a:p>
      </dgm:t>
    </dgm:pt>
    <dgm:pt modelId="{5C388BE0-468A-4793-AC8E-56472553E817}" type="pres">
      <dgm:prSet presAssocID="{CD80C96A-B78C-4340-893A-CD6126CC80D2}" presName="picture1" presStyleCnt="0"/>
      <dgm:spPr/>
    </dgm:pt>
    <dgm:pt modelId="{E064BCDF-DE30-4A0C-9AC6-C67682730089}" type="pres">
      <dgm:prSet presAssocID="{CD80C96A-B78C-4340-893A-CD6126CC80D2}" presName="imageRepeatNode" presStyleLbl="fgImgPlace1" presStyleIdx="0" presStyleCnt="3"/>
      <dgm:spPr/>
      <dgm:t>
        <a:bodyPr/>
        <a:lstStyle/>
        <a:p>
          <a:endParaRPr lang="ru-RU"/>
        </a:p>
      </dgm:t>
    </dgm:pt>
    <dgm:pt modelId="{27811752-8E62-403C-85E3-9A0403496F8D}" type="pres">
      <dgm:prSet presAssocID="{EC1D972D-159D-4D35-BF9A-F3BCF095C577}" presName="parTx2" presStyleLbl="node1" presStyleIdx="1" presStyleCnt="3"/>
      <dgm:spPr/>
      <dgm:t>
        <a:bodyPr/>
        <a:lstStyle/>
        <a:p>
          <a:endParaRPr lang="ru-RU"/>
        </a:p>
      </dgm:t>
    </dgm:pt>
    <dgm:pt modelId="{C0D1600C-B3D8-4065-B8B1-A263D4593473}" type="pres">
      <dgm:prSet presAssocID="{376C835F-3232-4465-B3B0-E4E0749D77F8}" presName="picture2" presStyleCnt="0"/>
      <dgm:spPr/>
    </dgm:pt>
    <dgm:pt modelId="{777E06F1-3D4F-4EAC-93FA-9C99E41BC9AD}" type="pres">
      <dgm:prSet presAssocID="{376C835F-3232-4465-B3B0-E4E0749D77F8}" presName="imageRepeatNode" presStyleLbl="fgImgPlace1" presStyleIdx="1" presStyleCnt="3"/>
      <dgm:spPr/>
      <dgm:t>
        <a:bodyPr/>
        <a:lstStyle/>
        <a:p>
          <a:endParaRPr lang="ru-RU"/>
        </a:p>
      </dgm:t>
    </dgm:pt>
    <dgm:pt modelId="{53C019A8-27A5-4F25-A1D9-408578E36DEB}" type="pres">
      <dgm:prSet presAssocID="{CFCF7FC5-19AF-441B-B857-18ECFFA3C7B4}" presName="parTx3" presStyleLbl="node1" presStyleIdx="2" presStyleCnt="3"/>
      <dgm:spPr/>
      <dgm:t>
        <a:bodyPr/>
        <a:lstStyle/>
        <a:p>
          <a:endParaRPr lang="ru-RU"/>
        </a:p>
      </dgm:t>
    </dgm:pt>
    <dgm:pt modelId="{732E58C9-B094-4D8E-AEB8-70BB06ACEF6B}" type="pres">
      <dgm:prSet presAssocID="{DA05201A-6176-40BC-93D9-9E59C18C48E5}" presName="picture3" presStyleCnt="0"/>
      <dgm:spPr/>
    </dgm:pt>
    <dgm:pt modelId="{DAE522B3-3E9E-4597-8674-F86ABD9BF012}" type="pres">
      <dgm:prSet presAssocID="{DA05201A-6176-40BC-93D9-9E59C18C48E5}" presName="imageRepeatNode" presStyleLbl="fgImgPlace1" presStyleIdx="2" presStyleCnt="3"/>
      <dgm:spPr/>
      <dgm:t>
        <a:bodyPr/>
        <a:lstStyle/>
        <a:p>
          <a:endParaRPr lang="ru-RU"/>
        </a:p>
      </dgm:t>
    </dgm:pt>
  </dgm:ptLst>
  <dgm:cxnLst>
    <dgm:cxn modelId="{E3B358CA-9CA1-4007-9EC6-BEAF59F993A3}" type="presOf" srcId="{CFCF7FC5-19AF-441B-B857-18ECFFA3C7B4}" destId="{53C019A8-27A5-4F25-A1D9-408578E36DEB}" srcOrd="0" destOrd="0" presId="urn:microsoft.com/office/officeart/2008/layout/AscendingPictureAccentProcess"/>
    <dgm:cxn modelId="{07F71360-BF21-4DCC-B704-9E9829C72579}" srcId="{B991FDDE-4053-4B18-823C-51B9560578C5}" destId="{CFCF7FC5-19AF-441B-B857-18ECFFA3C7B4}" srcOrd="2" destOrd="0" parTransId="{5F1E2B50-6B8B-4ADC-89F3-401CA30A8B65}" sibTransId="{DA05201A-6176-40BC-93D9-9E59C18C48E5}"/>
    <dgm:cxn modelId="{72C121AB-10BD-4057-B000-FC627FA4D1C7}" srcId="{B991FDDE-4053-4B18-823C-51B9560578C5}" destId="{EC1D972D-159D-4D35-BF9A-F3BCF095C577}" srcOrd="1" destOrd="0" parTransId="{DC6E8D7D-F4D9-41BD-8E9E-5DDE16D5E10C}" sibTransId="{376C835F-3232-4465-B3B0-E4E0749D77F8}"/>
    <dgm:cxn modelId="{F10EFFC8-6768-46A9-9A8F-BE965A07C573}" type="presOf" srcId="{DA05201A-6176-40BC-93D9-9E59C18C48E5}" destId="{DAE522B3-3E9E-4597-8674-F86ABD9BF012}" srcOrd="0" destOrd="0" presId="urn:microsoft.com/office/officeart/2008/layout/AscendingPictureAccentProcess"/>
    <dgm:cxn modelId="{160A6CF3-5433-4CC0-A82B-F751F2B0AA37}" type="presOf" srcId="{B991FDDE-4053-4B18-823C-51B9560578C5}" destId="{382C32C4-B2EC-40E7-8239-F9D164CDD9F9}" srcOrd="0" destOrd="0" presId="urn:microsoft.com/office/officeart/2008/layout/AscendingPictureAccentProcess"/>
    <dgm:cxn modelId="{1EF4B149-E040-4B6E-AD38-841C9EF69F44}" srcId="{B991FDDE-4053-4B18-823C-51B9560578C5}" destId="{AA16D3CA-FEC2-465A-ACD4-F4A0E61E0027}" srcOrd="0" destOrd="0" parTransId="{8980A1B1-A1A2-4585-A894-C188617BDF58}" sibTransId="{CD80C96A-B78C-4340-893A-CD6126CC80D2}"/>
    <dgm:cxn modelId="{2DBB7939-829E-4E35-9EEB-DF1DE23D386E}" type="presOf" srcId="{EC1D972D-159D-4D35-BF9A-F3BCF095C577}" destId="{27811752-8E62-403C-85E3-9A0403496F8D}" srcOrd="0" destOrd="0" presId="urn:microsoft.com/office/officeart/2008/layout/AscendingPictureAccentProcess"/>
    <dgm:cxn modelId="{22A2CB43-327F-4E64-988A-A72CD0221ADC}" type="presOf" srcId="{AA16D3CA-FEC2-465A-ACD4-F4A0E61E0027}" destId="{16282438-AA26-46D0-BC91-F3E0D19EA8CD}" srcOrd="0" destOrd="0" presId="urn:microsoft.com/office/officeart/2008/layout/AscendingPictureAccentProcess"/>
    <dgm:cxn modelId="{F1F78352-830E-442F-8288-0C7127534563}" type="presOf" srcId="{CD80C96A-B78C-4340-893A-CD6126CC80D2}" destId="{E064BCDF-DE30-4A0C-9AC6-C67682730089}" srcOrd="0" destOrd="0" presId="urn:microsoft.com/office/officeart/2008/layout/AscendingPictureAccentProcess"/>
    <dgm:cxn modelId="{F6C3E9E9-4FAA-4134-87AC-01C763251F6F}" type="presOf" srcId="{376C835F-3232-4465-B3B0-E4E0749D77F8}" destId="{777E06F1-3D4F-4EAC-93FA-9C99E41BC9AD}" srcOrd="0" destOrd="0" presId="urn:microsoft.com/office/officeart/2008/layout/AscendingPictureAccentProcess"/>
    <dgm:cxn modelId="{804C5CFB-A92C-4171-8BF5-C365F4320ADD}" type="presParOf" srcId="{382C32C4-B2EC-40E7-8239-F9D164CDD9F9}" destId="{45D0F988-AB97-4AAE-B701-4FECF2EC2E24}" srcOrd="0" destOrd="0" presId="urn:microsoft.com/office/officeart/2008/layout/AscendingPictureAccentProcess"/>
    <dgm:cxn modelId="{C73FE089-5DA2-4BD1-BF7F-42F655D8AA93}" type="presParOf" srcId="{382C32C4-B2EC-40E7-8239-F9D164CDD9F9}" destId="{C4DD7237-14FD-414E-9CFC-F0E2F81703AD}" srcOrd="1" destOrd="0" presId="urn:microsoft.com/office/officeart/2008/layout/AscendingPictureAccentProcess"/>
    <dgm:cxn modelId="{FD05AF26-C26D-4DA8-A72E-42E725448596}" type="presParOf" srcId="{382C32C4-B2EC-40E7-8239-F9D164CDD9F9}" destId="{E0379BA7-C9F9-4D3F-8614-4661159FEE01}" srcOrd="2" destOrd="0" presId="urn:microsoft.com/office/officeart/2008/layout/AscendingPictureAccentProcess"/>
    <dgm:cxn modelId="{9EE83B3F-8667-4DE3-A143-D521260CC5BF}" type="presParOf" srcId="{382C32C4-B2EC-40E7-8239-F9D164CDD9F9}" destId="{AF0C4F27-8D0C-4E7E-B96B-C70D51EC2668}" srcOrd="3" destOrd="0" presId="urn:microsoft.com/office/officeart/2008/layout/AscendingPictureAccentProcess"/>
    <dgm:cxn modelId="{43DAE944-D962-4BB5-8607-168F9595D184}" type="presParOf" srcId="{382C32C4-B2EC-40E7-8239-F9D164CDD9F9}" destId="{EC9AF639-4783-4FB1-9943-B58A96B708B1}" srcOrd="4" destOrd="0" presId="urn:microsoft.com/office/officeart/2008/layout/AscendingPictureAccentProcess"/>
    <dgm:cxn modelId="{B6DF9CDF-001E-47D7-ADA1-77022005DC29}" type="presParOf" srcId="{382C32C4-B2EC-40E7-8239-F9D164CDD9F9}" destId="{C4775DD0-7BAF-48B2-9D46-9E091164C535}" srcOrd="5" destOrd="0" presId="urn:microsoft.com/office/officeart/2008/layout/AscendingPictureAccentProcess"/>
    <dgm:cxn modelId="{3631139E-B648-4B25-B52D-1EE5C2BED0CB}" type="presParOf" srcId="{382C32C4-B2EC-40E7-8239-F9D164CDD9F9}" destId="{0AD37BD0-4145-46D1-85BF-82660E549C26}" srcOrd="6" destOrd="0" presId="urn:microsoft.com/office/officeart/2008/layout/AscendingPictureAccentProcess"/>
    <dgm:cxn modelId="{B1290743-A632-4087-94BA-4F54A2BDCC67}" type="presParOf" srcId="{382C32C4-B2EC-40E7-8239-F9D164CDD9F9}" destId="{B00C930E-F992-43E7-AAF0-5ABC2E373880}" srcOrd="7" destOrd="0" presId="urn:microsoft.com/office/officeart/2008/layout/AscendingPictureAccentProcess"/>
    <dgm:cxn modelId="{88EAD222-5DF6-4172-AAA0-0A808EC2DDA9}" type="presParOf" srcId="{382C32C4-B2EC-40E7-8239-F9D164CDD9F9}" destId="{E7183F19-AF61-418E-938D-B8D9B77D800A}" srcOrd="8" destOrd="0" presId="urn:microsoft.com/office/officeart/2008/layout/AscendingPictureAccentProcess"/>
    <dgm:cxn modelId="{F0F6584C-4CDC-489C-8C01-F6E6C0629C6F}" type="presParOf" srcId="{382C32C4-B2EC-40E7-8239-F9D164CDD9F9}" destId="{5E2070CB-6681-4EF7-8B83-E204A31A6914}" srcOrd="9" destOrd="0" presId="urn:microsoft.com/office/officeart/2008/layout/AscendingPictureAccentProcess"/>
    <dgm:cxn modelId="{67EC233D-D70F-4238-96CB-6D4FC7CAEA81}" type="presParOf" srcId="{382C32C4-B2EC-40E7-8239-F9D164CDD9F9}" destId="{3C7FDF0A-A116-4CB2-8FC4-6BF573124F4E}" srcOrd="10" destOrd="0" presId="urn:microsoft.com/office/officeart/2008/layout/AscendingPictureAccentProcess"/>
    <dgm:cxn modelId="{8C831D4B-2E4B-4BF9-9DD7-F745C3691A69}" type="presParOf" srcId="{382C32C4-B2EC-40E7-8239-F9D164CDD9F9}" destId="{C51992AF-6A38-4576-9EB9-3E30D1D45E7C}" srcOrd="11" destOrd="0" presId="urn:microsoft.com/office/officeart/2008/layout/AscendingPictureAccentProcess"/>
    <dgm:cxn modelId="{D1CEDD94-FFF2-49E2-A8A4-DF31B969E5B0}" type="presParOf" srcId="{382C32C4-B2EC-40E7-8239-F9D164CDD9F9}" destId="{16282438-AA26-46D0-BC91-F3E0D19EA8CD}" srcOrd="12" destOrd="0" presId="urn:microsoft.com/office/officeart/2008/layout/AscendingPictureAccentProcess"/>
    <dgm:cxn modelId="{67AE2C19-1C80-4708-A506-2E9114296B06}" type="presParOf" srcId="{382C32C4-B2EC-40E7-8239-F9D164CDD9F9}" destId="{5C388BE0-468A-4793-AC8E-56472553E817}" srcOrd="13" destOrd="0" presId="urn:microsoft.com/office/officeart/2008/layout/AscendingPictureAccentProcess"/>
    <dgm:cxn modelId="{14F35340-A82A-482B-A28B-86F0355BDA3D}" type="presParOf" srcId="{5C388BE0-468A-4793-AC8E-56472553E817}" destId="{E064BCDF-DE30-4A0C-9AC6-C67682730089}" srcOrd="0" destOrd="0" presId="urn:microsoft.com/office/officeart/2008/layout/AscendingPictureAccentProcess"/>
    <dgm:cxn modelId="{8BE79FFD-04BE-43B7-8A72-AA5A12ADAF5E}" type="presParOf" srcId="{382C32C4-B2EC-40E7-8239-F9D164CDD9F9}" destId="{27811752-8E62-403C-85E3-9A0403496F8D}" srcOrd="14" destOrd="0" presId="urn:microsoft.com/office/officeart/2008/layout/AscendingPictureAccentProcess"/>
    <dgm:cxn modelId="{A234E118-98EA-4236-A4DA-555883DDF174}" type="presParOf" srcId="{382C32C4-B2EC-40E7-8239-F9D164CDD9F9}" destId="{C0D1600C-B3D8-4065-B8B1-A263D4593473}" srcOrd="15" destOrd="0" presId="urn:microsoft.com/office/officeart/2008/layout/AscendingPictureAccentProcess"/>
    <dgm:cxn modelId="{FCAB2C00-31C4-4F76-967C-9325829D2BB7}" type="presParOf" srcId="{C0D1600C-B3D8-4065-B8B1-A263D4593473}" destId="{777E06F1-3D4F-4EAC-93FA-9C99E41BC9AD}" srcOrd="0" destOrd="0" presId="urn:microsoft.com/office/officeart/2008/layout/AscendingPictureAccentProcess"/>
    <dgm:cxn modelId="{CA322779-FF65-45ED-B671-355775C67109}" type="presParOf" srcId="{382C32C4-B2EC-40E7-8239-F9D164CDD9F9}" destId="{53C019A8-27A5-4F25-A1D9-408578E36DEB}" srcOrd="16" destOrd="0" presId="urn:microsoft.com/office/officeart/2008/layout/AscendingPictureAccentProcess"/>
    <dgm:cxn modelId="{85F1314D-E048-4C74-ACF5-5669E95B1052}" type="presParOf" srcId="{382C32C4-B2EC-40E7-8239-F9D164CDD9F9}" destId="{732E58C9-B094-4D8E-AEB8-70BB06ACEF6B}" srcOrd="17" destOrd="0" presId="urn:microsoft.com/office/officeart/2008/layout/AscendingPictureAccentProcess"/>
    <dgm:cxn modelId="{D5672B3B-D516-4351-BCF2-6BD274B7CAF8}" type="presParOf" srcId="{732E58C9-B094-4D8E-AEB8-70BB06ACEF6B}" destId="{DAE522B3-3E9E-4597-8674-F86ABD9BF012}" srcOrd="0" destOrd="0" presId="urn:microsoft.com/office/officeart/2008/layout/AscendingPictureAccent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6A79123-749C-47B4-8F4B-09F916CBD007}" type="doc">
      <dgm:prSet loTypeId="urn:microsoft.com/office/officeart/2005/8/layout/hList9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E6789CE-F0E3-4C3A-B436-52EA5894B0A9}">
      <dgm:prSet phldrT="[Текст]" custT="1"/>
      <dgm:spPr>
        <a:solidFill>
          <a:srgbClr val="B8EAF9">
            <a:alpha val="90000"/>
          </a:srgbClr>
        </a:solidFill>
        <a:ln>
          <a:solidFill>
            <a:schemeClr val="bg1">
              <a:alpha val="90000"/>
            </a:schemeClr>
          </a:solidFill>
        </a:ln>
      </dgm:spPr>
      <dgm:t>
        <a:bodyPr/>
        <a:lstStyle/>
        <a:p>
          <a:r>
            <a:rPr lang="ru-RU" sz="1400" b="1" dirty="0" smtClean="0">
              <a:latin typeface="+mn-lt"/>
            </a:rPr>
            <a:t>Общеобразовательные классы</a:t>
          </a:r>
          <a:endParaRPr lang="ru-RU" sz="1400" dirty="0"/>
        </a:p>
      </dgm:t>
    </dgm:pt>
    <dgm:pt modelId="{FC2ED5D3-88EB-4942-B5E0-0C44FBF19B0E}" type="parTrans" cxnId="{5B94FCA9-9CB8-45D9-BCE7-2BE83866A1CF}">
      <dgm:prSet/>
      <dgm:spPr/>
      <dgm:t>
        <a:bodyPr/>
        <a:lstStyle/>
        <a:p>
          <a:endParaRPr lang="ru-RU"/>
        </a:p>
      </dgm:t>
    </dgm:pt>
    <dgm:pt modelId="{3B533E78-B75D-44BE-8AD7-325680F891D5}" type="sibTrans" cxnId="{5B94FCA9-9CB8-45D9-BCE7-2BE83866A1CF}">
      <dgm:prSet/>
      <dgm:spPr/>
      <dgm:t>
        <a:bodyPr/>
        <a:lstStyle/>
        <a:p>
          <a:endParaRPr lang="ru-RU"/>
        </a:p>
      </dgm:t>
    </dgm:pt>
    <dgm:pt modelId="{A67C3937-B27A-431D-875A-D4B3C24F7798}">
      <dgm:prSet phldrT="[Текст]" custT="1"/>
      <dgm:spPr>
        <a:solidFill>
          <a:srgbClr val="B8EAF9">
            <a:alpha val="90000"/>
          </a:srgbClr>
        </a:solidFill>
        <a:ln>
          <a:solidFill>
            <a:schemeClr val="bg1">
              <a:alpha val="90000"/>
            </a:schemeClr>
          </a:solidFill>
        </a:ln>
      </dgm:spPr>
      <dgm:t>
        <a:bodyPr/>
        <a:lstStyle/>
        <a:p>
          <a:r>
            <a:rPr lang="ru-RU" sz="1400" b="1" dirty="0" smtClean="0">
              <a:latin typeface="+mn-lt"/>
            </a:rPr>
            <a:t>Классы с углубленным изучением иностранного языка</a:t>
          </a:r>
          <a:endParaRPr lang="ru-RU" sz="1400" dirty="0"/>
        </a:p>
      </dgm:t>
    </dgm:pt>
    <dgm:pt modelId="{17C5B0E0-2F07-4318-AF8E-2D5B812E7DEB}" type="parTrans" cxnId="{CC55BC64-F889-4953-9182-7CF108DDDB06}">
      <dgm:prSet/>
      <dgm:spPr/>
      <dgm:t>
        <a:bodyPr/>
        <a:lstStyle/>
        <a:p>
          <a:endParaRPr lang="ru-RU"/>
        </a:p>
      </dgm:t>
    </dgm:pt>
    <dgm:pt modelId="{09BA266D-3140-4074-894B-A88D4EB405C3}" type="sibTrans" cxnId="{CC55BC64-F889-4953-9182-7CF108DDDB06}">
      <dgm:prSet/>
      <dgm:spPr/>
      <dgm:t>
        <a:bodyPr/>
        <a:lstStyle/>
        <a:p>
          <a:endParaRPr lang="ru-RU"/>
        </a:p>
      </dgm:t>
    </dgm:pt>
    <dgm:pt modelId="{8F0D3A8E-D7F5-49CA-A52F-4FDD5C9EB0E3}">
      <dgm:prSet phldrT="[Текст]" phldr="1"/>
      <dgm:spPr>
        <a:solidFill>
          <a:srgbClr val="F5FCFE"/>
        </a:solidFill>
        <a:ln>
          <a:noFill/>
        </a:ln>
      </dgm:spPr>
      <dgm:t>
        <a:bodyPr/>
        <a:lstStyle/>
        <a:p>
          <a:endParaRPr lang="ru-RU"/>
        </a:p>
      </dgm:t>
    </dgm:pt>
    <dgm:pt modelId="{270BA0EC-822B-4624-82DC-AE9CBBC54A6D}" type="parTrans" cxnId="{3FF21419-D6FE-45D6-997D-47747CEF758B}">
      <dgm:prSet/>
      <dgm:spPr/>
      <dgm:t>
        <a:bodyPr/>
        <a:lstStyle/>
        <a:p>
          <a:endParaRPr lang="ru-RU"/>
        </a:p>
      </dgm:t>
    </dgm:pt>
    <dgm:pt modelId="{218A996C-BC2C-4368-A1E8-3DD34E1973A6}" type="sibTrans" cxnId="{3FF21419-D6FE-45D6-997D-47747CEF758B}">
      <dgm:prSet/>
      <dgm:spPr/>
      <dgm:t>
        <a:bodyPr/>
        <a:lstStyle/>
        <a:p>
          <a:endParaRPr lang="ru-RU"/>
        </a:p>
      </dgm:t>
    </dgm:pt>
    <dgm:pt modelId="{608C86A2-5078-4BC7-804A-8E871DE23DC8}">
      <dgm:prSet phldrT="[Текст]" custT="1"/>
      <dgm:spPr>
        <a:solidFill>
          <a:srgbClr val="B8EAF9">
            <a:alpha val="90000"/>
          </a:srgbClr>
        </a:solidFill>
        <a:ln>
          <a:solidFill>
            <a:schemeClr val="bg1">
              <a:alpha val="90000"/>
            </a:schemeClr>
          </a:solidFill>
        </a:ln>
      </dgm:spPr>
      <dgm:t>
        <a:bodyPr/>
        <a:lstStyle/>
        <a:p>
          <a:r>
            <a:rPr lang="ru-RU" sz="1400" b="1" dirty="0" smtClean="0">
              <a:latin typeface="+mn-lt"/>
            </a:rPr>
            <a:t>Общеобразовательные группы</a:t>
          </a:r>
          <a:endParaRPr lang="ru-RU" sz="1400" dirty="0"/>
        </a:p>
      </dgm:t>
    </dgm:pt>
    <dgm:pt modelId="{676E5138-BA72-4F99-B492-08A9AC853BC5}" type="parTrans" cxnId="{61052FFC-96C9-423B-9D55-2A5ACF30D71F}">
      <dgm:prSet/>
      <dgm:spPr/>
      <dgm:t>
        <a:bodyPr/>
        <a:lstStyle/>
        <a:p>
          <a:endParaRPr lang="ru-RU"/>
        </a:p>
      </dgm:t>
    </dgm:pt>
    <dgm:pt modelId="{B4D289BD-0FF0-4429-B6D2-D454A25EBAA8}" type="sibTrans" cxnId="{61052FFC-96C9-423B-9D55-2A5ACF30D71F}">
      <dgm:prSet/>
      <dgm:spPr/>
      <dgm:t>
        <a:bodyPr/>
        <a:lstStyle/>
        <a:p>
          <a:endParaRPr lang="ru-RU"/>
        </a:p>
      </dgm:t>
    </dgm:pt>
    <dgm:pt modelId="{CBD794B4-34D5-4A41-BFBF-C3D2F25AA441}">
      <dgm:prSet phldrT="[Текст]" custT="1"/>
      <dgm:spPr>
        <a:solidFill>
          <a:srgbClr val="B8EAF9">
            <a:alpha val="90000"/>
          </a:srgbClr>
        </a:solidFill>
        <a:ln>
          <a:solidFill>
            <a:schemeClr val="bg1">
              <a:alpha val="90000"/>
            </a:schemeClr>
          </a:solidFill>
        </a:ln>
      </dgm:spPr>
      <dgm:t>
        <a:bodyPr/>
        <a:lstStyle/>
        <a:p>
          <a:r>
            <a:rPr lang="ru-RU" sz="1400" b="1" dirty="0" smtClean="0">
              <a:latin typeface="+mn-lt"/>
              <a:cs typeface="Times New Roman" pitchFamily="18" charset="0"/>
            </a:rPr>
            <a:t>Комбинированные группы для детей с нарушением слуха</a:t>
          </a:r>
          <a:endParaRPr lang="ru-RU" sz="1400" dirty="0"/>
        </a:p>
      </dgm:t>
    </dgm:pt>
    <dgm:pt modelId="{89E76DD1-6E82-42DD-ABD3-7231F4C0A8AB}" type="parTrans" cxnId="{CE8E88B2-C95C-4B1B-A9E7-C72A360803BC}">
      <dgm:prSet/>
      <dgm:spPr/>
      <dgm:t>
        <a:bodyPr/>
        <a:lstStyle/>
        <a:p>
          <a:endParaRPr lang="ru-RU"/>
        </a:p>
      </dgm:t>
    </dgm:pt>
    <dgm:pt modelId="{D4BA228B-7E30-4629-8181-11A6B49AD551}" type="sibTrans" cxnId="{CE8E88B2-C95C-4B1B-A9E7-C72A360803BC}">
      <dgm:prSet/>
      <dgm:spPr/>
      <dgm:t>
        <a:bodyPr/>
        <a:lstStyle/>
        <a:p>
          <a:endParaRPr lang="ru-RU"/>
        </a:p>
      </dgm:t>
    </dgm:pt>
    <dgm:pt modelId="{56FA8294-8DDF-4D39-AC89-EE6112865822}">
      <dgm:prSet phldrT="[Текст]" custT="1"/>
      <dgm:spPr>
        <a:solidFill>
          <a:srgbClr val="B8EAF9">
            <a:alpha val="90000"/>
          </a:srgbClr>
        </a:solidFill>
        <a:ln>
          <a:solidFill>
            <a:schemeClr val="bg1">
              <a:alpha val="90000"/>
            </a:schemeClr>
          </a:solidFill>
        </a:ln>
      </dgm:spPr>
      <dgm:t>
        <a:bodyPr/>
        <a:lstStyle/>
        <a:p>
          <a:r>
            <a:rPr lang="ru-RU" sz="1400" b="1" dirty="0" smtClean="0">
              <a:latin typeface="+mn-lt"/>
            </a:rPr>
            <a:t>Физико-математические классы</a:t>
          </a:r>
          <a:endParaRPr lang="ru-RU" sz="1400" dirty="0"/>
        </a:p>
      </dgm:t>
    </dgm:pt>
    <dgm:pt modelId="{92E5AAC3-B78D-42F4-9BFA-21C91066C379}" type="parTrans" cxnId="{BC1FF30A-9DD7-494A-BDA3-A84BA21DFA3E}">
      <dgm:prSet/>
      <dgm:spPr/>
      <dgm:t>
        <a:bodyPr/>
        <a:lstStyle/>
        <a:p>
          <a:endParaRPr lang="ru-RU"/>
        </a:p>
      </dgm:t>
    </dgm:pt>
    <dgm:pt modelId="{9A9D2D29-5E5F-4C29-820D-BBD7137456E3}" type="sibTrans" cxnId="{BC1FF30A-9DD7-494A-BDA3-A84BA21DFA3E}">
      <dgm:prSet/>
      <dgm:spPr/>
      <dgm:t>
        <a:bodyPr/>
        <a:lstStyle/>
        <a:p>
          <a:endParaRPr lang="ru-RU"/>
        </a:p>
      </dgm:t>
    </dgm:pt>
    <dgm:pt modelId="{147CF0A2-A436-4517-860B-262DA6706BA3}">
      <dgm:prSet phldrT="[Текст]" custT="1"/>
      <dgm:spPr>
        <a:solidFill>
          <a:srgbClr val="B8EAF9">
            <a:alpha val="90000"/>
          </a:srgbClr>
        </a:solidFill>
        <a:ln>
          <a:solidFill>
            <a:schemeClr val="bg1">
              <a:alpha val="90000"/>
            </a:schemeClr>
          </a:solidFill>
        </a:ln>
      </dgm:spPr>
      <dgm:t>
        <a:bodyPr/>
        <a:lstStyle/>
        <a:p>
          <a:r>
            <a:rPr lang="ru-RU" sz="1400" b="1" dirty="0" err="1" smtClean="0">
              <a:latin typeface="+mn-lt"/>
            </a:rPr>
            <a:t>Предпрофильные</a:t>
          </a:r>
          <a:r>
            <a:rPr lang="ru-RU" sz="1400" b="1" dirty="0" smtClean="0">
              <a:latin typeface="+mn-lt"/>
            </a:rPr>
            <a:t> классы</a:t>
          </a:r>
          <a:endParaRPr lang="ru-RU" sz="1400" dirty="0"/>
        </a:p>
      </dgm:t>
    </dgm:pt>
    <dgm:pt modelId="{7247444D-A468-4867-8313-05DBDF5BC448}" type="parTrans" cxnId="{8B268AEA-9B89-4571-A68C-F6432C82862A}">
      <dgm:prSet/>
      <dgm:spPr/>
      <dgm:t>
        <a:bodyPr/>
        <a:lstStyle/>
        <a:p>
          <a:endParaRPr lang="ru-RU"/>
        </a:p>
      </dgm:t>
    </dgm:pt>
    <dgm:pt modelId="{D7D35588-A330-4521-ADB3-1B7C706D0887}" type="sibTrans" cxnId="{8B268AEA-9B89-4571-A68C-F6432C82862A}">
      <dgm:prSet/>
      <dgm:spPr/>
      <dgm:t>
        <a:bodyPr/>
        <a:lstStyle/>
        <a:p>
          <a:endParaRPr lang="ru-RU"/>
        </a:p>
      </dgm:t>
    </dgm:pt>
    <dgm:pt modelId="{8A71D654-6F54-411B-9E2C-A7C803338B8A}">
      <dgm:prSet phldrT="[Текст]" custT="1"/>
      <dgm:spPr>
        <a:solidFill>
          <a:srgbClr val="B8EAF9">
            <a:alpha val="90000"/>
          </a:srgbClr>
        </a:solidFill>
        <a:ln>
          <a:solidFill>
            <a:schemeClr val="bg1">
              <a:alpha val="90000"/>
            </a:schemeClr>
          </a:solidFill>
        </a:ln>
      </dgm:spPr>
      <dgm:t>
        <a:bodyPr/>
        <a:lstStyle/>
        <a:p>
          <a:r>
            <a:rPr lang="ru-RU" sz="1400" b="1" dirty="0" smtClean="0">
              <a:latin typeface="+mn-lt"/>
            </a:rPr>
            <a:t>Вариативные формы обучения</a:t>
          </a:r>
          <a:endParaRPr lang="ru-RU" sz="1400" dirty="0"/>
        </a:p>
      </dgm:t>
    </dgm:pt>
    <dgm:pt modelId="{A606EB58-F738-4C26-B199-B40671AAC4BF}" type="parTrans" cxnId="{BEB4880F-0853-417D-BABB-FDE367F3CCFF}">
      <dgm:prSet/>
      <dgm:spPr/>
      <dgm:t>
        <a:bodyPr/>
        <a:lstStyle/>
        <a:p>
          <a:endParaRPr lang="ru-RU"/>
        </a:p>
      </dgm:t>
    </dgm:pt>
    <dgm:pt modelId="{89E7D39B-7BE8-4E57-8473-75E98D6BE407}" type="sibTrans" cxnId="{BEB4880F-0853-417D-BABB-FDE367F3CCFF}">
      <dgm:prSet/>
      <dgm:spPr/>
      <dgm:t>
        <a:bodyPr/>
        <a:lstStyle/>
        <a:p>
          <a:endParaRPr lang="ru-RU"/>
        </a:p>
      </dgm:t>
    </dgm:pt>
    <dgm:pt modelId="{2BB19C1F-2803-4367-88DE-BABAC4AAA49A}">
      <dgm:prSet phldrT="[Текст]" custT="1"/>
      <dgm:spPr>
        <a:solidFill>
          <a:srgbClr val="B8EAF9">
            <a:alpha val="90000"/>
          </a:srgbClr>
        </a:solidFill>
        <a:ln>
          <a:solidFill>
            <a:schemeClr val="bg1">
              <a:alpha val="90000"/>
            </a:schemeClr>
          </a:solidFill>
        </a:ln>
      </dgm:spPr>
      <dgm:t>
        <a:bodyPr/>
        <a:lstStyle/>
        <a:p>
          <a:r>
            <a:rPr lang="ru-RU" sz="1400" b="1" dirty="0" smtClean="0">
              <a:latin typeface="+mn-lt"/>
            </a:rPr>
            <a:t>Инклюзивное образование</a:t>
          </a:r>
          <a:endParaRPr lang="ru-RU" sz="1400" dirty="0"/>
        </a:p>
      </dgm:t>
    </dgm:pt>
    <dgm:pt modelId="{B54180BC-46E4-4B0F-AC67-66DB5286F899}" type="parTrans" cxnId="{080380E7-478F-4096-BDF9-C781F79D389C}">
      <dgm:prSet/>
      <dgm:spPr/>
      <dgm:t>
        <a:bodyPr/>
        <a:lstStyle/>
        <a:p>
          <a:endParaRPr lang="ru-RU"/>
        </a:p>
      </dgm:t>
    </dgm:pt>
    <dgm:pt modelId="{067ED983-1603-449D-894B-895F9727F6D9}" type="sibTrans" cxnId="{080380E7-478F-4096-BDF9-C781F79D389C}">
      <dgm:prSet/>
      <dgm:spPr/>
      <dgm:t>
        <a:bodyPr/>
        <a:lstStyle/>
        <a:p>
          <a:endParaRPr lang="ru-RU"/>
        </a:p>
      </dgm:t>
    </dgm:pt>
    <dgm:pt modelId="{561D6A92-9B78-4482-AF69-287A0F970F5C}">
      <dgm:prSet phldrT="[Текст]" custT="1"/>
      <dgm:spPr>
        <a:solidFill>
          <a:srgbClr val="B8EAF9">
            <a:alpha val="90000"/>
          </a:srgbClr>
        </a:solidFill>
        <a:ln>
          <a:solidFill>
            <a:schemeClr val="bg1">
              <a:alpha val="90000"/>
            </a:schemeClr>
          </a:solidFill>
        </a:ln>
      </dgm:spPr>
      <dgm:t>
        <a:bodyPr/>
        <a:lstStyle/>
        <a:p>
          <a:r>
            <a:rPr lang="ru-RU" sz="1400" b="1" dirty="0" smtClean="0">
              <a:latin typeface="+mn-lt"/>
            </a:rPr>
            <a:t>Профильные и многопрофильные классы</a:t>
          </a:r>
          <a:endParaRPr lang="ru-RU" sz="1400" dirty="0"/>
        </a:p>
      </dgm:t>
    </dgm:pt>
    <dgm:pt modelId="{D267FF60-5AD9-4653-B3ED-89983A04D4D9}" type="parTrans" cxnId="{8A7A6D47-CEBB-4F76-8AE6-72D26DBBC828}">
      <dgm:prSet/>
      <dgm:spPr/>
      <dgm:t>
        <a:bodyPr/>
        <a:lstStyle/>
        <a:p>
          <a:endParaRPr lang="ru-RU"/>
        </a:p>
      </dgm:t>
    </dgm:pt>
    <dgm:pt modelId="{9E4D72A9-7287-47C1-A8D2-0AE741D0188D}" type="sibTrans" cxnId="{8A7A6D47-CEBB-4F76-8AE6-72D26DBBC828}">
      <dgm:prSet/>
      <dgm:spPr/>
      <dgm:t>
        <a:bodyPr/>
        <a:lstStyle/>
        <a:p>
          <a:endParaRPr lang="ru-RU"/>
        </a:p>
      </dgm:t>
    </dgm:pt>
    <dgm:pt modelId="{BF44BA00-B053-46AE-A525-D69D66354B59}">
      <dgm:prSet phldrT="[Текст]" custT="1"/>
      <dgm:spPr>
        <a:solidFill>
          <a:srgbClr val="B8EAF9">
            <a:alpha val="90000"/>
          </a:srgbClr>
        </a:solidFill>
        <a:ln>
          <a:solidFill>
            <a:schemeClr val="bg1">
              <a:alpha val="90000"/>
            </a:schemeClr>
          </a:solidFill>
        </a:ln>
      </dgm:spPr>
      <dgm:t>
        <a:bodyPr/>
        <a:lstStyle/>
        <a:p>
          <a:r>
            <a:rPr lang="ru-RU" sz="1400" b="1" dirty="0" smtClean="0">
              <a:latin typeface="+mn-lt"/>
              <a:cs typeface="Times New Roman" pitchFamily="18" charset="0"/>
            </a:rPr>
            <a:t>Логопедические группы</a:t>
          </a:r>
          <a:endParaRPr lang="ru-RU" sz="1400" dirty="0"/>
        </a:p>
      </dgm:t>
    </dgm:pt>
    <dgm:pt modelId="{857CE550-42B4-4C9A-B7E2-C05E3C349552}" type="parTrans" cxnId="{B851AE47-19E7-4742-B15F-1C6ACCF86A2D}">
      <dgm:prSet/>
      <dgm:spPr/>
      <dgm:t>
        <a:bodyPr/>
        <a:lstStyle/>
        <a:p>
          <a:endParaRPr lang="ru-RU"/>
        </a:p>
      </dgm:t>
    </dgm:pt>
    <dgm:pt modelId="{1919C2BD-604E-43E5-8063-E14295DFAA27}" type="sibTrans" cxnId="{B851AE47-19E7-4742-B15F-1C6ACCF86A2D}">
      <dgm:prSet/>
      <dgm:spPr/>
      <dgm:t>
        <a:bodyPr/>
        <a:lstStyle/>
        <a:p>
          <a:endParaRPr lang="ru-RU"/>
        </a:p>
      </dgm:t>
    </dgm:pt>
    <dgm:pt modelId="{F88C4D27-B6F8-495A-BAA1-1B40176F52A9}">
      <dgm:prSet phldrT="[Текст]" custT="1"/>
      <dgm:spPr>
        <a:solidFill>
          <a:srgbClr val="B8EAF9">
            <a:alpha val="90000"/>
          </a:srgbClr>
        </a:solidFill>
        <a:ln>
          <a:solidFill>
            <a:schemeClr val="bg1">
              <a:alpha val="90000"/>
            </a:schemeClr>
          </a:solidFill>
        </a:ln>
      </dgm:spPr>
      <dgm:t>
        <a:bodyPr/>
        <a:lstStyle/>
        <a:p>
          <a:r>
            <a:rPr lang="ru-RU" sz="1400" b="1" dirty="0" smtClean="0">
              <a:latin typeface="+mn-lt"/>
              <a:cs typeface="Times New Roman" pitchFamily="18" charset="0"/>
            </a:rPr>
            <a:t>ГКП</a:t>
          </a:r>
          <a:endParaRPr lang="ru-RU" sz="1400" dirty="0"/>
        </a:p>
      </dgm:t>
    </dgm:pt>
    <dgm:pt modelId="{47C5A5B4-B456-4068-9E35-75F9A1B4DA15}" type="parTrans" cxnId="{04CFDF26-B9E2-491A-97D2-EB6BC59005DA}">
      <dgm:prSet/>
      <dgm:spPr/>
      <dgm:t>
        <a:bodyPr/>
        <a:lstStyle/>
        <a:p>
          <a:endParaRPr lang="ru-RU"/>
        </a:p>
      </dgm:t>
    </dgm:pt>
    <dgm:pt modelId="{CCCEED9A-B59F-4114-92F9-E984E6BA1D70}" type="sibTrans" cxnId="{04CFDF26-B9E2-491A-97D2-EB6BC59005DA}">
      <dgm:prSet/>
      <dgm:spPr/>
      <dgm:t>
        <a:bodyPr/>
        <a:lstStyle/>
        <a:p>
          <a:endParaRPr lang="ru-RU"/>
        </a:p>
      </dgm:t>
    </dgm:pt>
    <dgm:pt modelId="{9159C51C-60D5-4C54-8B0B-8AE23BABD064}">
      <dgm:prSet phldrT="[Текст]" custT="1"/>
      <dgm:spPr>
        <a:solidFill>
          <a:srgbClr val="B8EAF9">
            <a:alpha val="90000"/>
          </a:srgbClr>
        </a:solidFill>
        <a:ln>
          <a:solidFill>
            <a:schemeClr val="bg1">
              <a:alpha val="90000"/>
            </a:schemeClr>
          </a:solidFill>
        </a:ln>
      </dgm:spPr>
      <dgm:t>
        <a:bodyPr/>
        <a:lstStyle/>
        <a:p>
          <a:r>
            <a:rPr lang="ru-RU" sz="1400" b="1" dirty="0" smtClean="0">
              <a:latin typeface="+mn-lt"/>
              <a:cs typeface="Times New Roman" pitchFamily="18" charset="0"/>
            </a:rPr>
            <a:t>Ясельные группы</a:t>
          </a:r>
          <a:endParaRPr lang="ru-RU" sz="1400" dirty="0"/>
        </a:p>
      </dgm:t>
    </dgm:pt>
    <dgm:pt modelId="{FCA18207-A760-49E1-A819-F455B700D35C}" type="parTrans" cxnId="{360CAC36-F04A-4445-A0CA-E33687F785EA}">
      <dgm:prSet/>
      <dgm:spPr/>
      <dgm:t>
        <a:bodyPr/>
        <a:lstStyle/>
        <a:p>
          <a:endParaRPr lang="ru-RU"/>
        </a:p>
      </dgm:t>
    </dgm:pt>
    <dgm:pt modelId="{A9490015-12FD-42FF-96F1-AC3D6BC032FB}" type="sibTrans" cxnId="{360CAC36-F04A-4445-A0CA-E33687F785EA}">
      <dgm:prSet/>
      <dgm:spPr/>
      <dgm:t>
        <a:bodyPr/>
        <a:lstStyle/>
        <a:p>
          <a:endParaRPr lang="ru-RU"/>
        </a:p>
      </dgm:t>
    </dgm:pt>
    <dgm:pt modelId="{B05B858F-8CB7-4B24-B4AD-7BA5E65D6FB5}">
      <dgm:prSet phldrT="[Текст]" custT="1"/>
      <dgm:spPr>
        <a:solidFill>
          <a:srgbClr val="B8EAF9">
            <a:alpha val="90000"/>
          </a:srgbClr>
        </a:solidFill>
        <a:ln>
          <a:solidFill>
            <a:schemeClr val="bg1">
              <a:alpha val="90000"/>
            </a:schemeClr>
          </a:solidFill>
        </a:ln>
      </dgm:spPr>
      <dgm:t>
        <a:bodyPr/>
        <a:lstStyle/>
        <a:p>
          <a:r>
            <a:rPr lang="ru-RU" sz="1400" b="1" dirty="0" smtClean="0">
              <a:latin typeface="+mn-lt"/>
              <a:cs typeface="Times New Roman" pitchFamily="18" charset="0"/>
            </a:rPr>
            <a:t>Группы для детей с ЗПР</a:t>
          </a:r>
          <a:endParaRPr lang="ru-RU" sz="1400" dirty="0"/>
        </a:p>
      </dgm:t>
    </dgm:pt>
    <dgm:pt modelId="{1697E053-65F9-43D8-A7DA-F5D1EE30D180}" type="parTrans" cxnId="{26ACBEE2-7D1A-49D0-8C9C-463BDF6EE394}">
      <dgm:prSet/>
      <dgm:spPr/>
      <dgm:t>
        <a:bodyPr/>
        <a:lstStyle/>
        <a:p>
          <a:endParaRPr lang="ru-RU"/>
        </a:p>
      </dgm:t>
    </dgm:pt>
    <dgm:pt modelId="{BD623E71-D65F-4D16-B1C5-07D286F79648}" type="sibTrans" cxnId="{26ACBEE2-7D1A-49D0-8C9C-463BDF6EE394}">
      <dgm:prSet/>
      <dgm:spPr/>
      <dgm:t>
        <a:bodyPr/>
        <a:lstStyle/>
        <a:p>
          <a:endParaRPr lang="ru-RU"/>
        </a:p>
      </dgm:t>
    </dgm:pt>
    <dgm:pt modelId="{67EC1C5F-1C28-4814-8CA9-B03AE204DC0B}">
      <dgm:prSet phldrT="[Текст]" custT="1"/>
      <dgm:spPr>
        <a:solidFill>
          <a:srgbClr val="B8EAF9">
            <a:alpha val="90000"/>
          </a:srgbClr>
        </a:solidFill>
        <a:ln>
          <a:solidFill>
            <a:schemeClr val="bg1">
              <a:alpha val="90000"/>
            </a:schemeClr>
          </a:solidFill>
        </a:ln>
      </dgm:spPr>
      <dgm:t>
        <a:bodyPr/>
        <a:lstStyle/>
        <a:p>
          <a:r>
            <a:rPr lang="ru-RU" sz="1400" b="1" dirty="0" smtClean="0">
              <a:latin typeface="+mn-lt"/>
              <a:cs typeface="Times New Roman" pitchFamily="18" charset="0"/>
            </a:rPr>
            <a:t>Группы для детей с нарушением зрения</a:t>
          </a:r>
          <a:endParaRPr lang="ru-RU" sz="1400" dirty="0"/>
        </a:p>
      </dgm:t>
    </dgm:pt>
    <dgm:pt modelId="{82411348-61CA-43EA-BB0B-01245643BEEA}" type="parTrans" cxnId="{429057B1-0115-4F44-9EB8-A01F43FEF4C5}">
      <dgm:prSet/>
      <dgm:spPr/>
      <dgm:t>
        <a:bodyPr/>
        <a:lstStyle/>
        <a:p>
          <a:endParaRPr lang="ru-RU"/>
        </a:p>
      </dgm:t>
    </dgm:pt>
    <dgm:pt modelId="{13E99B85-1D16-4736-93D3-33625325F400}" type="sibTrans" cxnId="{429057B1-0115-4F44-9EB8-A01F43FEF4C5}">
      <dgm:prSet/>
      <dgm:spPr/>
      <dgm:t>
        <a:bodyPr/>
        <a:lstStyle/>
        <a:p>
          <a:endParaRPr lang="ru-RU"/>
        </a:p>
      </dgm:t>
    </dgm:pt>
    <dgm:pt modelId="{CF04AB4F-94BA-4645-9A5A-E5FAA8E7F19C}">
      <dgm:prSet phldrT="[Текст]" phldr="1"/>
      <dgm:spPr>
        <a:solidFill>
          <a:srgbClr val="F5FCFE"/>
        </a:solidFill>
        <a:ln>
          <a:noFill/>
        </a:ln>
      </dgm:spPr>
      <dgm:t>
        <a:bodyPr/>
        <a:lstStyle/>
        <a:p>
          <a:endParaRPr lang="ru-RU" dirty="0"/>
        </a:p>
      </dgm:t>
    </dgm:pt>
    <dgm:pt modelId="{04FD039B-66DB-4846-8654-01BC7CD5E799}" type="sibTrans" cxnId="{5A682FDC-C154-4466-A7D5-38BB4846F21A}">
      <dgm:prSet/>
      <dgm:spPr/>
      <dgm:t>
        <a:bodyPr/>
        <a:lstStyle/>
        <a:p>
          <a:endParaRPr lang="ru-RU"/>
        </a:p>
      </dgm:t>
    </dgm:pt>
    <dgm:pt modelId="{022AD0A3-6A6E-4F53-831C-B4E914258780}" type="parTrans" cxnId="{5A682FDC-C154-4466-A7D5-38BB4846F21A}">
      <dgm:prSet/>
      <dgm:spPr/>
      <dgm:t>
        <a:bodyPr/>
        <a:lstStyle/>
        <a:p>
          <a:endParaRPr lang="ru-RU"/>
        </a:p>
      </dgm:t>
    </dgm:pt>
    <dgm:pt modelId="{43203535-9F63-413B-87CB-51575443112C}" type="pres">
      <dgm:prSet presAssocID="{E6A79123-749C-47B4-8F4B-09F916CBD007}" presName="list" presStyleCnt="0">
        <dgm:presLayoutVars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F6D393FF-195D-42B3-9939-6D3D5C0C86B5}" type="pres">
      <dgm:prSet presAssocID="{CF04AB4F-94BA-4645-9A5A-E5FAA8E7F19C}" presName="posSpace" presStyleCnt="0"/>
      <dgm:spPr/>
    </dgm:pt>
    <dgm:pt modelId="{76118AA4-E7F2-4D13-A369-B1B7B8D1C1DB}" type="pres">
      <dgm:prSet presAssocID="{CF04AB4F-94BA-4645-9A5A-E5FAA8E7F19C}" presName="vertFlow" presStyleCnt="0"/>
      <dgm:spPr/>
    </dgm:pt>
    <dgm:pt modelId="{3B0685A2-AC47-4644-8060-D748FD3C8DAE}" type="pres">
      <dgm:prSet presAssocID="{CF04AB4F-94BA-4645-9A5A-E5FAA8E7F19C}" presName="topSpace" presStyleCnt="0"/>
      <dgm:spPr/>
    </dgm:pt>
    <dgm:pt modelId="{38B50BCE-D8AC-4D8C-A209-048B34A204BA}" type="pres">
      <dgm:prSet presAssocID="{CF04AB4F-94BA-4645-9A5A-E5FAA8E7F19C}" presName="firstComp" presStyleCnt="0"/>
      <dgm:spPr/>
    </dgm:pt>
    <dgm:pt modelId="{6E43A14C-779E-4B79-94CB-04223B015604}" type="pres">
      <dgm:prSet presAssocID="{CF04AB4F-94BA-4645-9A5A-E5FAA8E7F19C}" presName="firstChild" presStyleLbl="bgAccFollowNode1" presStyleIdx="0" presStyleCnt="14" custScaleX="146459" custLinFactNeighborX="-31606"/>
      <dgm:spPr/>
      <dgm:t>
        <a:bodyPr/>
        <a:lstStyle/>
        <a:p>
          <a:endParaRPr lang="ru-RU"/>
        </a:p>
      </dgm:t>
    </dgm:pt>
    <dgm:pt modelId="{46A92A9C-96FB-47B8-85BC-A3D2F57D021F}" type="pres">
      <dgm:prSet presAssocID="{CF04AB4F-94BA-4645-9A5A-E5FAA8E7F19C}" presName="firstChildTx" presStyleLbl="bgAccFollowNode1" presStyleIdx="0" presStyleCnt="1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46CC867-6348-4DD1-8838-8A132CD45A00}" type="pres">
      <dgm:prSet presAssocID="{A67C3937-B27A-431D-875A-D4B3C24F7798}" presName="comp" presStyleCnt="0"/>
      <dgm:spPr/>
    </dgm:pt>
    <dgm:pt modelId="{CD0EAAC1-B3CC-4D92-9B13-9D965D4A22BC}" type="pres">
      <dgm:prSet presAssocID="{A67C3937-B27A-431D-875A-D4B3C24F7798}" presName="child" presStyleLbl="bgAccFollowNode1" presStyleIdx="1" presStyleCnt="14" custScaleX="146459" custLinFactNeighborX="-31606"/>
      <dgm:spPr/>
      <dgm:t>
        <a:bodyPr/>
        <a:lstStyle/>
        <a:p>
          <a:endParaRPr lang="ru-RU"/>
        </a:p>
      </dgm:t>
    </dgm:pt>
    <dgm:pt modelId="{BE1AADCA-274E-4A1E-A0E7-B215BD20B57C}" type="pres">
      <dgm:prSet presAssocID="{A67C3937-B27A-431D-875A-D4B3C24F7798}" presName="childTx" presStyleLbl="bgAccFollowNode1" presStyleIdx="1" presStyleCnt="1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8663258-7793-47E4-A06A-505445D63891}" type="pres">
      <dgm:prSet presAssocID="{56FA8294-8DDF-4D39-AC89-EE6112865822}" presName="comp" presStyleCnt="0"/>
      <dgm:spPr/>
    </dgm:pt>
    <dgm:pt modelId="{6FFC705A-F698-4392-8BE7-CA9939507048}" type="pres">
      <dgm:prSet presAssocID="{56FA8294-8DDF-4D39-AC89-EE6112865822}" presName="child" presStyleLbl="bgAccFollowNode1" presStyleIdx="2" presStyleCnt="14" custScaleX="146459" custLinFactNeighborX="-31606"/>
      <dgm:spPr/>
      <dgm:t>
        <a:bodyPr/>
        <a:lstStyle/>
        <a:p>
          <a:endParaRPr lang="ru-RU"/>
        </a:p>
      </dgm:t>
    </dgm:pt>
    <dgm:pt modelId="{4D5B6D02-525F-4EA7-960E-E3FF2440BB79}" type="pres">
      <dgm:prSet presAssocID="{56FA8294-8DDF-4D39-AC89-EE6112865822}" presName="childTx" presStyleLbl="bgAccFollowNode1" presStyleIdx="2" presStyleCnt="1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5CF2BB9-D12B-4BF3-B3A9-3E882B7122A5}" type="pres">
      <dgm:prSet presAssocID="{147CF0A2-A436-4517-860B-262DA6706BA3}" presName="comp" presStyleCnt="0"/>
      <dgm:spPr/>
    </dgm:pt>
    <dgm:pt modelId="{E49F6B9F-017E-4C04-9342-96BBB08FC261}" type="pres">
      <dgm:prSet presAssocID="{147CF0A2-A436-4517-860B-262DA6706BA3}" presName="child" presStyleLbl="bgAccFollowNode1" presStyleIdx="3" presStyleCnt="14" custScaleX="146459" custLinFactNeighborX="-31606"/>
      <dgm:spPr/>
      <dgm:t>
        <a:bodyPr/>
        <a:lstStyle/>
        <a:p>
          <a:endParaRPr lang="ru-RU"/>
        </a:p>
      </dgm:t>
    </dgm:pt>
    <dgm:pt modelId="{62A02A71-EB17-4462-AA7F-72A93233B428}" type="pres">
      <dgm:prSet presAssocID="{147CF0A2-A436-4517-860B-262DA6706BA3}" presName="childTx" presStyleLbl="bgAccFollowNode1" presStyleIdx="3" presStyleCnt="1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819788E-983B-4640-A91B-B6D6B5866FC3}" type="pres">
      <dgm:prSet presAssocID="{8A71D654-6F54-411B-9E2C-A7C803338B8A}" presName="comp" presStyleCnt="0"/>
      <dgm:spPr/>
    </dgm:pt>
    <dgm:pt modelId="{424C1BB5-4DDB-4F4E-84B8-CF1D360666DD}" type="pres">
      <dgm:prSet presAssocID="{8A71D654-6F54-411B-9E2C-A7C803338B8A}" presName="child" presStyleLbl="bgAccFollowNode1" presStyleIdx="4" presStyleCnt="14" custScaleX="146459" custLinFactNeighborX="-31606"/>
      <dgm:spPr/>
      <dgm:t>
        <a:bodyPr/>
        <a:lstStyle/>
        <a:p>
          <a:endParaRPr lang="ru-RU"/>
        </a:p>
      </dgm:t>
    </dgm:pt>
    <dgm:pt modelId="{77D6235A-6FBE-4134-AE15-77459AB9D883}" type="pres">
      <dgm:prSet presAssocID="{8A71D654-6F54-411B-9E2C-A7C803338B8A}" presName="childTx" presStyleLbl="bgAccFollowNode1" presStyleIdx="4" presStyleCnt="1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233A0AC-7FD2-4282-9E65-2F777546EBF2}" type="pres">
      <dgm:prSet presAssocID="{2BB19C1F-2803-4367-88DE-BABAC4AAA49A}" presName="comp" presStyleCnt="0"/>
      <dgm:spPr/>
    </dgm:pt>
    <dgm:pt modelId="{DA279941-6043-44CA-AC3A-77ABC3D5AF0E}" type="pres">
      <dgm:prSet presAssocID="{2BB19C1F-2803-4367-88DE-BABAC4AAA49A}" presName="child" presStyleLbl="bgAccFollowNode1" presStyleIdx="5" presStyleCnt="14" custScaleX="146459" custLinFactNeighborX="-31606"/>
      <dgm:spPr/>
      <dgm:t>
        <a:bodyPr/>
        <a:lstStyle/>
        <a:p>
          <a:endParaRPr lang="ru-RU"/>
        </a:p>
      </dgm:t>
    </dgm:pt>
    <dgm:pt modelId="{1CFD05A7-4FC0-4E30-8A2B-ABD6A22D4E3A}" type="pres">
      <dgm:prSet presAssocID="{2BB19C1F-2803-4367-88DE-BABAC4AAA49A}" presName="childTx" presStyleLbl="bgAccFollowNode1" presStyleIdx="5" presStyleCnt="1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51476DC-B865-4653-AF25-6CFE23FAA87A}" type="pres">
      <dgm:prSet presAssocID="{561D6A92-9B78-4482-AF69-287A0F970F5C}" presName="comp" presStyleCnt="0"/>
      <dgm:spPr/>
    </dgm:pt>
    <dgm:pt modelId="{C01487C8-16E0-4F5A-984F-2F48338CF6B7}" type="pres">
      <dgm:prSet presAssocID="{561D6A92-9B78-4482-AF69-287A0F970F5C}" presName="child" presStyleLbl="bgAccFollowNode1" presStyleIdx="6" presStyleCnt="14" custScaleX="146459" custLinFactNeighborX="-31606"/>
      <dgm:spPr/>
      <dgm:t>
        <a:bodyPr/>
        <a:lstStyle/>
        <a:p>
          <a:endParaRPr lang="ru-RU"/>
        </a:p>
      </dgm:t>
    </dgm:pt>
    <dgm:pt modelId="{570750CD-178B-4A2B-924A-CF30DE9725C5}" type="pres">
      <dgm:prSet presAssocID="{561D6A92-9B78-4482-AF69-287A0F970F5C}" presName="childTx" presStyleLbl="bgAccFollowNode1" presStyleIdx="6" presStyleCnt="1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B9ABBFF-12E8-4040-B52B-D952E16E18FD}" type="pres">
      <dgm:prSet presAssocID="{CF04AB4F-94BA-4645-9A5A-E5FAA8E7F19C}" presName="negSpace" presStyleCnt="0"/>
      <dgm:spPr/>
    </dgm:pt>
    <dgm:pt modelId="{4406C26C-9D39-4C9A-A11D-B91D2DA81271}" type="pres">
      <dgm:prSet presAssocID="{CF04AB4F-94BA-4645-9A5A-E5FAA8E7F19C}" presName="circle" presStyleLbl="node1" presStyleIdx="0" presStyleCnt="2" custScaleX="130055" custScaleY="130055" custLinFactX="-100000" custLinFactNeighborX="-132456"/>
      <dgm:spPr/>
      <dgm:t>
        <a:bodyPr/>
        <a:lstStyle/>
        <a:p>
          <a:endParaRPr lang="ru-RU"/>
        </a:p>
      </dgm:t>
    </dgm:pt>
    <dgm:pt modelId="{8B48DE41-C67F-42C0-8269-AF09981140AE}" type="pres">
      <dgm:prSet presAssocID="{04FD039B-66DB-4846-8654-01BC7CD5E799}" presName="transSpace" presStyleCnt="0"/>
      <dgm:spPr/>
    </dgm:pt>
    <dgm:pt modelId="{0D8C2EA6-10B5-4C66-B923-1F8C4C6B6198}" type="pres">
      <dgm:prSet presAssocID="{8F0D3A8E-D7F5-49CA-A52F-4FDD5C9EB0E3}" presName="posSpace" presStyleCnt="0"/>
      <dgm:spPr/>
    </dgm:pt>
    <dgm:pt modelId="{C73FBD81-A9EA-4E4D-AADA-7A4A4328E965}" type="pres">
      <dgm:prSet presAssocID="{8F0D3A8E-D7F5-49CA-A52F-4FDD5C9EB0E3}" presName="vertFlow" presStyleCnt="0"/>
      <dgm:spPr/>
    </dgm:pt>
    <dgm:pt modelId="{59320613-A68A-4523-BF3F-552784B78BF7}" type="pres">
      <dgm:prSet presAssocID="{8F0D3A8E-D7F5-49CA-A52F-4FDD5C9EB0E3}" presName="topSpace" presStyleCnt="0"/>
      <dgm:spPr/>
    </dgm:pt>
    <dgm:pt modelId="{D52765E2-D2AC-41BB-B2B9-8DC988930802}" type="pres">
      <dgm:prSet presAssocID="{8F0D3A8E-D7F5-49CA-A52F-4FDD5C9EB0E3}" presName="firstComp" presStyleCnt="0"/>
      <dgm:spPr/>
    </dgm:pt>
    <dgm:pt modelId="{91C2C3A1-0CFE-45C1-9946-C2493EF3FF25}" type="pres">
      <dgm:prSet presAssocID="{8F0D3A8E-D7F5-49CA-A52F-4FDD5C9EB0E3}" presName="firstChild" presStyleLbl="bgAccFollowNode1" presStyleIdx="7" presStyleCnt="14" custScaleX="146459" custLinFactNeighborX="30496"/>
      <dgm:spPr/>
      <dgm:t>
        <a:bodyPr/>
        <a:lstStyle/>
        <a:p>
          <a:endParaRPr lang="ru-RU"/>
        </a:p>
      </dgm:t>
    </dgm:pt>
    <dgm:pt modelId="{018C7D66-CCC2-42A6-918F-4986EE941DC3}" type="pres">
      <dgm:prSet presAssocID="{8F0D3A8E-D7F5-49CA-A52F-4FDD5C9EB0E3}" presName="firstChildTx" presStyleLbl="bgAccFollowNode1" presStyleIdx="7" presStyleCnt="1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6D8AE56-448B-4BB9-8FDA-0DC903A9729D}" type="pres">
      <dgm:prSet presAssocID="{CBD794B4-34D5-4A41-BFBF-C3D2F25AA441}" presName="comp" presStyleCnt="0"/>
      <dgm:spPr/>
    </dgm:pt>
    <dgm:pt modelId="{FC429814-32D2-4E43-8C9A-229B9350C176}" type="pres">
      <dgm:prSet presAssocID="{CBD794B4-34D5-4A41-BFBF-C3D2F25AA441}" presName="child" presStyleLbl="bgAccFollowNode1" presStyleIdx="8" presStyleCnt="14" custScaleX="146459" custLinFactNeighborX="30496"/>
      <dgm:spPr/>
      <dgm:t>
        <a:bodyPr/>
        <a:lstStyle/>
        <a:p>
          <a:endParaRPr lang="ru-RU"/>
        </a:p>
      </dgm:t>
    </dgm:pt>
    <dgm:pt modelId="{8E79919B-3450-448C-BE87-AE3D95167DB9}" type="pres">
      <dgm:prSet presAssocID="{CBD794B4-34D5-4A41-BFBF-C3D2F25AA441}" presName="childTx" presStyleLbl="bgAccFollowNode1" presStyleIdx="8" presStyleCnt="1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AF9DF0D-98A7-46F6-8A8E-4871FE62F9CB}" type="pres">
      <dgm:prSet presAssocID="{BF44BA00-B053-46AE-A525-D69D66354B59}" presName="comp" presStyleCnt="0"/>
      <dgm:spPr/>
    </dgm:pt>
    <dgm:pt modelId="{14CB7DCC-6093-4227-99A8-2D604A313B0E}" type="pres">
      <dgm:prSet presAssocID="{BF44BA00-B053-46AE-A525-D69D66354B59}" presName="child" presStyleLbl="bgAccFollowNode1" presStyleIdx="9" presStyleCnt="14" custScaleX="146459" custLinFactNeighborX="30496"/>
      <dgm:spPr/>
      <dgm:t>
        <a:bodyPr/>
        <a:lstStyle/>
        <a:p>
          <a:endParaRPr lang="ru-RU"/>
        </a:p>
      </dgm:t>
    </dgm:pt>
    <dgm:pt modelId="{3A894CFE-6C9E-4148-A34A-CC895827D6E3}" type="pres">
      <dgm:prSet presAssocID="{BF44BA00-B053-46AE-A525-D69D66354B59}" presName="childTx" presStyleLbl="bgAccFollowNode1" presStyleIdx="9" presStyleCnt="1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20EECB9-D73B-463E-BC43-D352561B1AAD}" type="pres">
      <dgm:prSet presAssocID="{F88C4D27-B6F8-495A-BAA1-1B40176F52A9}" presName="comp" presStyleCnt="0"/>
      <dgm:spPr/>
    </dgm:pt>
    <dgm:pt modelId="{DC3F9F06-B847-4CA1-A62B-84783A32CBBE}" type="pres">
      <dgm:prSet presAssocID="{F88C4D27-B6F8-495A-BAA1-1B40176F52A9}" presName="child" presStyleLbl="bgAccFollowNode1" presStyleIdx="10" presStyleCnt="14" custScaleX="146459" custLinFactNeighborX="30496"/>
      <dgm:spPr/>
      <dgm:t>
        <a:bodyPr/>
        <a:lstStyle/>
        <a:p>
          <a:endParaRPr lang="ru-RU"/>
        </a:p>
      </dgm:t>
    </dgm:pt>
    <dgm:pt modelId="{27E7E1CF-4564-4417-BDAB-931EE398199B}" type="pres">
      <dgm:prSet presAssocID="{F88C4D27-B6F8-495A-BAA1-1B40176F52A9}" presName="childTx" presStyleLbl="bgAccFollowNode1" presStyleIdx="10" presStyleCnt="1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2DCB80D-B092-4026-B2C8-D9002FE23388}" type="pres">
      <dgm:prSet presAssocID="{9159C51C-60D5-4C54-8B0B-8AE23BABD064}" presName="comp" presStyleCnt="0"/>
      <dgm:spPr/>
    </dgm:pt>
    <dgm:pt modelId="{D4B0DFB0-1A7B-4CFB-A2C4-7ED517836B82}" type="pres">
      <dgm:prSet presAssocID="{9159C51C-60D5-4C54-8B0B-8AE23BABD064}" presName="child" presStyleLbl="bgAccFollowNode1" presStyleIdx="11" presStyleCnt="14" custScaleX="146459" custLinFactNeighborX="30496"/>
      <dgm:spPr/>
      <dgm:t>
        <a:bodyPr/>
        <a:lstStyle/>
        <a:p>
          <a:endParaRPr lang="ru-RU"/>
        </a:p>
      </dgm:t>
    </dgm:pt>
    <dgm:pt modelId="{F95347A3-B220-4E7A-A911-E19C15656EB0}" type="pres">
      <dgm:prSet presAssocID="{9159C51C-60D5-4C54-8B0B-8AE23BABD064}" presName="childTx" presStyleLbl="bgAccFollowNode1" presStyleIdx="11" presStyleCnt="1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DDB61FD-2970-4AF1-A149-D4A8C61E100E}" type="pres">
      <dgm:prSet presAssocID="{B05B858F-8CB7-4B24-B4AD-7BA5E65D6FB5}" presName="comp" presStyleCnt="0"/>
      <dgm:spPr/>
    </dgm:pt>
    <dgm:pt modelId="{24BF4EE4-28D1-4E1C-84F3-0D5C0F3644FB}" type="pres">
      <dgm:prSet presAssocID="{B05B858F-8CB7-4B24-B4AD-7BA5E65D6FB5}" presName="child" presStyleLbl="bgAccFollowNode1" presStyleIdx="12" presStyleCnt="14" custScaleX="146459" custLinFactNeighborX="30496"/>
      <dgm:spPr/>
      <dgm:t>
        <a:bodyPr/>
        <a:lstStyle/>
        <a:p>
          <a:endParaRPr lang="ru-RU"/>
        </a:p>
      </dgm:t>
    </dgm:pt>
    <dgm:pt modelId="{53003812-DEF9-4A6A-948B-9A64C3D34B3D}" type="pres">
      <dgm:prSet presAssocID="{B05B858F-8CB7-4B24-B4AD-7BA5E65D6FB5}" presName="childTx" presStyleLbl="bgAccFollowNode1" presStyleIdx="12" presStyleCnt="1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5B99986-05BD-45A6-9574-158D7AA35028}" type="pres">
      <dgm:prSet presAssocID="{67EC1C5F-1C28-4814-8CA9-B03AE204DC0B}" presName="comp" presStyleCnt="0"/>
      <dgm:spPr/>
    </dgm:pt>
    <dgm:pt modelId="{B33521F6-7262-407A-8EE2-BEFB91AC85C8}" type="pres">
      <dgm:prSet presAssocID="{67EC1C5F-1C28-4814-8CA9-B03AE204DC0B}" presName="child" presStyleLbl="bgAccFollowNode1" presStyleIdx="13" presStyleCnt="14" custScaleX="146459" custLinFactNeighborX="30496"/>
      <dgm:spPr/>
      <dgm:t>
        <a:bodyPr/>
        <a:lstStyle/>
        <a:p>
          <a:endParaRPr lang="ru-RU"/>
        </a:p>
      </dgm:t>
    </dgm:pt>
    <dgm:pt modelId="{22FD4EED-EBA7-46B7-AFF2-DAB6EA8A4818}" type="pres">
      <dgm:prSet presAssocID="{67EC1C5F-1C28-4814-8CA9-B03AE204DC0B}" presName="childTx" presStyleLbl="bgAccFollowNode1" presStyleIdx="13" presStyleCnt="1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8EF2470-679C-4387-B6DA-9D5529FB0643}" type="pres">
      <dgm:prSet presAssocID="{8F0D3A8E-D7F5-49CA-A52F-4FDD5C9EB0E3}" presName="negSpace" presStyleCnt="0"/>
      <dgm:spPr/>
    </dgm:pt>
    <dgm:pt modelId="{C374FEEA-0B65-4D65-A463-0E2EF0BFC75B}" type="pres">
      <dgm:prSet presAssocID="{8F0D3A8E-D7F5-49CA-A52F-4FDD5C9EB0E3}" presName="circle" presStyleLbl="node1" presStyleIdx="1" presStyleCnt="2" custScaleX="130055" custScaleY="130055" custLinFactNeighborX="-90243"/>
      <dgm:spPr/>
      <dgm:t>
        <a:bodyPr/>
        <a:lstStyle/>
        <a:p>
          <a:endParaRPr lang="ru-RU"/>
        </a:p>
      </dgm:t>
    </dgm:pt>
  </dgm:ptLst>
  <dgm:cxnLst>
    <dgm:cxn modelId="{81F690B8-6AEE-4941-B168-A01CF03E0388}" type="presOf" srcId="{561D6A92-9B78-4482-AF69-287A0F970F5C}" destId="{570750CD-178B-4A2B-924A-CF30DE9725C5}" srcOrd="1" destOrd="0" presId="urn:microsoft.com/office/officeart/2005/8/layout/hList9"/>
    <dgm:cxn modelId="{01CC8D86-7E5D-4309-81D8-87C3AA7D9B7B}" type="presOf" srcId="{BE6789CE-F0E3-4C3A-B436-52EA5894B0A9}" destId="{6E43A14C-779E-4B79-94CB-04223B015604}" srcOrd="0" destOrd="0" presId="urn:microsoft.com/office/officeart/2005/8/layout/hList9"/>
    <dgm:cxn modelId="{D908C8AB-60BF-4701-8855-427BA4239A71}" type="presOf" srcId="{8A71D654-6F54-411B-9E2C-A7C803338B8A}" destId="{77D6235A-6FBE-4134-AE15-77459AB9D883}" srcOrd="1" destOrd="0" presId="urn:microsoft.com/office/officeart/2005/8/layout/hList9"/>
    <dgm:cxn modelId="{CE8E88B2-C95C-4B1B-A9E7-C72A360803BC}" srcId="{8F0D3A8E-D7F5-49CA-A52F-4FDD5C9EB0E3}" destId="{CBD794B4-34D5-4A41-BFBF-C3D2F25AA441}" srcOrd="1" destOrd="0" parTransId="{89E76DD1-6E82-42DD-ABD3-7231F4C0A8AB}" sibTransId="{D4BA228B-7E30-4629-8181-11A6B49AD551}"/>
    <dgm:cxn modelId="{A61D09F6-A9F4-4AA8-BA44-A6CDABBE0814}" type="presOf" srcId="{CF04AB4F-94BA-4645-9A5A-E5FAA8E7F19C}" destId="{4406C26C-9D39-4C9A-A11D-B91D2DA81271}" srcOrd="0" destOrd="0" presId="urn:microsoft.com/office/officeart/2005/8/layout/hList9"/>
    <dgm:cxn modelId="{37253CE2-64C9-4F72-9E40-4D87D6FED501}" type="presOf" srcId="{8A71D654-6F54-411B-9E2C-A7C803338B8A}" destId="{424C1BB5-4DDB-4F4E-84B8-CF1D360666DD}" srcOrd="0" destOrd="0" presId="urn:microsoft.com/office/officeart/2005/8/layout/hList9"/>
    <dgm:cxn modelId="{C50DDB76-53E8-41F9-B51D-18B6FCD45D40}" type="presOf" srcId="{B05B858F-8CB7-4B24-B4AD-7BA5E65D6FB5}" destId="{24BF4EE4-28D1-4E1C-84F3-0D5C0F3644FB}" srcOrd="0" destOrd="0" presId="urn:microsoft.com/office/officeart/2005/8/layout/hList9"/>
    <dgm:cxn modelId="{360CAC36-F04A-4445-A0CA-E33687F785EA}" srcId="{8F0D3A8E-D7F5-49CA-A52F-4FDD5C9EB0E3}" destId="{9159C51C-60D5-4C54-8B0B-8AE23BABD064}" srcOrd="4" destOrd="0" parTransId="{FCA18207-A760-49E1-A819-F455B700D35C}" sibTransId="{A9490015-12FD-42FF-96F1-AC3D6BC032FB}"/>
    <dgm:cxn modelId="{8C48BD15-04DE-48CD-BEC8-F8586EB6C34E}" type="presOf" srcId="{67EC1C5F-1C28-4814-8CA9-B03AE204DC0B}" destId="{B33521F6-7262-407A-8EE2-BEFB91AC85C8}" srcOrd="0" destOrd="0" presId="urn:microsoft.com/office/officeart/2005/8/layout/hList9"/>
    <dgm:cxn modelId="{CC55BC64-F889-4953-9182-7CF108DDDB06}" srcId="{CF04AB4F-94BA-4645-9A5A-E5FAA8E7F19C}" destId="{A67C3937-B27A-431D-875A-D4B3C24F7798}" srcOrd="1" destOrd="0" parTransId="{17C5B0E0-2F07-4318-AF8E-2D5B812E7DEB}" sibTransId="{09BA266D-3140-4074-894B-A88D4EB405C3}"/>
    <dgm:cxn modelId="{BEB4880F-0853-417D-BABB-FDE367F3CCFF}" srcId="{CF04AB4F-94BA-4645-9A5A-E5FAA8E7F19C}" destId="{8A71D654-6F54-411B-9E2C-A7C803338B8A}" srcOrd="4" destOrd="0" parTransId="{A606EB58-F738-4C26-B199-B40671AAC4BF}" sibTransId="{89E7D39B-7BE8-4E57-8473-75E98D6BE407}"/>
    <dgm:cxn modelId="{61052FFC-96C9-423B-9D55-2A5ACF30D71F}" srcId="{8F0D3A8E-D7F5-49CA-A52F-4FDD5C9EB0E3}" destId="{608C86A2-5078-4BC7-804A-8E871DE23DC8}" srcOrd="0" destOrd="0" parTransId="{676E5138-BA72-4F99-B492-08A9AC853BC5}" sibTransId="{B4D289BD-0FF0-4429-B6D2-D454A25EBAA8}"/>
    <dgm:cxn modelId="{8B268AEA-9B89-4571-A68C-F6432C82862A}" srcId="{CF04AB4F-94BA-4645-9A5A-E5FAA8E7F19C}" destId="{147CF0A2-A436-4517-860B-262DA6706BA3}" srcOrd="3" destOrd="0" parTransId="{7247444D-A468-4867-8313-05DBDF5BC448}" sibTransId="{D7D35588-A330-4521-ADB3-1B7C706D0887}"/>
    <dgm:cxn modelId="{6EFA2D73-5308-433F-9173-C5421B91E617}" type="presOf" srcId="{A67C3937-B27A-431D-875A-D4B3C24F7798}" destId="{CD0EAAC1-B3CC-4D92-9B13-9D965D4A22BC}" srcOrd="0" destOrd="0" presId="urn:microsoft.com/office/officeart/2005/8/layout/hList9"/>
    <dgm:cxn modelId="{AD85D7E3-6ABB-4888-9244-BBB77556AB23}" type="presOf" srcId="{56FA8294-8DDF-4D39-AC89-EE6112865822}" destId="{6FFC705A-F698-4392-8BE7-CA9939507048}" srcOrd="0" destOrd="0" presId="urn:microsoft.com/office/officeart/2005/8/layout/hList9"/>
    <dgm:cxn modelId="{429057B1-0115-4F44-9EB8-A01F43FEF4C5}" srcId="{8F0D3A8E-D7F5-49CA-A52F-4FDD5C9EB0E3}" destId="{67EC1C5F-1C28-4814-8CA9-B03AE204DC0B}" srcOrd="6" destOrd="0" parTransId="{82411348-61CA-43EA-BB0B-01245643BEEA}" sibTransId="{13E99B85-1D16-4736-93D3-33625325F400}"/>
    <dgm:cxn modelId="{B851AE47-19E7-4742-B15F-1C6ACCF86A2D}" srcId="{8F0D3A8E-D7F5-49CA-A52F-4FDD5C9EB0E3}" destId="{BF44BA00-B053-46AE-A525-D69D66354B59}" srcOrd="2" destOrd="0" parTransId="{857CE550-42B4-4C9A-B7E2-C05E3C349552}" sibTransId="{1919C2BD-604E-43E5-8063-E14295DFAA27}"/>
    <dgm:cxn modelId="{2C18178D-4260-4DFF-8FB6-84C537B83688}" type="presOf" srcId="{2BB19C1F-2803-4367-88DE-BABAC4AAA49A}" destId="{DA279941-6043-44CA-AC3A-77ABC3D5AF0E}" srcOrd="0" destOrd="0" presId="urn:microsoft.com/office/officeart/2005/8/layout/hList9"/>
    <dgm:cxn modelId="{57F0CE15-2C82-4D9F-9553-9FD9DBD534E0}" type="presOf" srcId="{147CF0A2-A436-4517-860B-262DA6706BA3}" destId="{E49F6B9F-017E-4C04-9342-96BBB08FC261}" srcOrd="0" destOrd="0" presId="urn:microsoft.com/office/officeart/2005/8/layout/hList9"/>
    <dgm:cxn modelId="{8FE989CC-DB50-4935-BB32-28297E641FA0}" type="presOf" srcId="{B05B858F-8CB7-4B24-B4AD-7BA5E65D6FB5}" destId="{53003812-DEF9-4A6A-948B-9A64C3D34B3D}" srcOrd="1" destOrd="0" presId="urn:microsoft.com/office/officeart/2005/8/layout/hList9"/>
    <dgm:cxn modelId="{BE73FF4B-EAC0-45AF-8715-CA2948D10D87}" type="presOf" srcId="{E6A79123-749C-47B4-8F4B-09F916CBD007}" destId="{43203535-9F63-413B-87CB-51575443112C}" srcOrd="0" destOrd="0" presId="urn:microsoft.com/office/officeart/2005/8/layout/hList9"/>
    <dgm:cxn modelId="{ABB79991-6146-405A-BB20-C090C27CE77E}" type="presOf" srcId="{9159C51C-60D5-4C54-8B0B-8AE23BABD064}" destId="{F95347A3-B220-4E7A-A911-E19C15656EB0}" srcOrd="1" destOrd="0" presId="urn:microsoft.com/office/officeart/2005/8/layout/hList9"/>
    <dgm:cxn modelId="{215DA14D-FEF8-470C-869C-A42790E1D815}" type="presOf" srcId="{8F0D3A8E-D7F5-49CA-A52F-4FDD5C9EB0E3}" destId="{C374FEEA-0B65-4D65-A463-0E2EF0BFC75B}" srcOrd="0" destOrd="0" presId="urn:microsoft.com/office/officeart/2005/8/layout/hList9"/>
    <dgm:cxn modelId="{04CFDF26-B9E2-491A-97D2-EB6BC59005DA}" srcId="{8F0D3A8E-D7F5-49CA-A52F-4FDD5C9EB0E3}" destId="{F88C4D27-B6F8-495A-BAA1-1B40176F52A9}" srcOrd="3" destOrd="0" parTransId="{47C5A5B4-B456-4068-9E35-75F9A1B4DA15}" sibTransId="{CCCEED9A-B59F-4114-92F9-E984E6BA1D70}"/>
    <dgm:cxn modelId="{95A679A9-B846-4C65-BF8D-F0D01B32B319}" type="presOf" srcId="{2BB19C1F-2803-4367-88DE-BABAC4AAA49A}" destId="{1CFD05A7-4FC0-4E30-8A2B-ABD6A22D4E3A}" srcOrd="1" destOrd="0" presId="urn:microsoft.com/office/officeart/2005/8/layout/hList9"/>
    <dgm:cxn modelId="{964F5AD9-231C-4B74-97BE-68CBA319E298}" type="presOf" srcId="{F88C4D27-B6F8-495A-BAA1-1B40176F52A9}" destId="{DC3F9F06-B847-4CA1-A62B-84783A32CBBE}" srcOrd="0" destOrd="0" presId="urn:microsoft.com/office/officeart/2005/8/layout/hList9"/>
    <dgm:cxn modelId="{5A682FDC-C154-4466-A7D5-38BB4846F21A}" srcId="{E6A79123-749C-47B4-8F4B-09F916CBD007}" destId="{CF04AB4F-94BA-4645-9A5A-E5FAA8E7F19C}" srcOrd="0" destOrd="0" parTransId="{022AD0A3-6A6E-4F53-831C-B4E914258780}" sibTransId="{04FD039B-66DB-4846-8654-01BC7CD5E799}"/>
    <dgm:cxn modelId="{8EE57E55-8B01-4E1A-A8EF-D7BFD1AD1ADA}" type="presOf" srcId="{147CF0A2-A436-4517-860B-262DA6706BA3}" destId="{62A02A71-EB17-4462-AA7F-72A93233B428}" srcOrd="1" destOrd="0" presId="urn:microsoft.com/office/officeart/2005/8/layout/hList9"/>
    <dgm:cxn modelId="{080380E7-478F-4096-BDF9-C781F79D389C}" srcId="{CF04AB4F-94BA-4645-9A5A-E5FAA8E7F19C}" destId="{2BB19C1F-2803-4367-88DE-BABAC4AAA49A}" srcOrd="5" destOrd="0" parTransId="{B54180BC-46E4-4B0F-AC67-66DB5286F899}" sibTransId="{067ED983-1603-449D-894B-895F9727F6D9}"/>
    <dgm:cxn modelId="{FA5426E0-8BF3-4D11-876F-DC4E81CBA211}" type="presOf" srcId="{A67C3937-B27A-431D-875A-D4B3C24F7798}" destId="{BE1AADCA-274E-4A1E-A0E7-B215BD20B57C}" srcOrd="1" destOrd="0" presId="urn:microsoft.com/office/officeart/2005/8/layout/hList9"/>
    <dgm:cxn modelId="{26ACBEE2-7D1A-49D0-8C9C-463BDF6EE394}" srcId="{8F0D3A8E-D7F5-49CA-A52F-4FDD5C9EB0E3}" destId="{B05B858F-8CB7-4B24-B4AD-7BA5E65D6FB5}" srcOrd="5" destOrd="0" parTransId="{1697E053-65F9-43D8-A7DA-F5D1EE30D180}" sibTransId="{BD623E71-D65F-4D16-B1C5-07D286F79648}"/>
    <dgm:cxn modelId="{3106A4E5-C8E0-40BC-9FF8-D72966EBFE96}" type="presOf" srcId="{561D6A92-9B78-4482-AF69-287A0F970F5C}" destId="{C01487C8-16E0-4F5A-984F-2F48338CF6B7}" srcOrd="0" destOrd="0" presId="urn:microsoft.com/office/officeart/2005/8/layout/hList9"/>
    <dgm:cxn modelId="{9DD5FFC7-AA09-4E04-8A96-B8034E6BE406}" type="presOf" srcId="{BF44BA00-B053-46AE-A525-D69D66354B59}" destId="{14CB7DCC-6093-4227-99A8-2D604A313B0E}" srcOrd="0" destOrd="0" presId="urn:microsoft.com/office/officeart/2005/8/layout/hList9"/>
    <dgm:cxn modelId="{8A7A6D47-CEBB-4F76-8AE6-72D26DBBC828}" srcId="{CF04AB4F-94BA-4645-9A5A-E5FAA8E7F19C}" destId="{561D6A92-9B78-4482-AF69-287A0F970F5C}" srcOrd="6" destOrd="0" parTransId="{D267FF60-5AD9-4653-B3ED-89983A04D4D9}" sibTransId="{9E4D72A9-7287-47C1-A8D2-0AE741D0188D}"/>
    <dgm:cxn modelId="{A40D13CB-2C90-4057-9890-E6414CC05D36}" type="presOf" srcId="{608C86A2-5078-4BC7-804A-8E871DE23DC8}" destId="{018C7D66-CCC2-42A6-918F-4986EE941DC3}" srcOrd="1" destOrd="0" presId="urn:microsoft.com/office/officeart/2005/8/layout/hList9"/>
    <dgm:cxn modelId="{E93AF26E-7963-49B3-9DD6-74F8078B4613}" type="presOf" srcId="{CBD794B4-34D5-4A41-BFBF-C3D2F25AA441}" destId="{FC429814-32D2-4E43-8C9A-229B9350C176}" srcOrd="0" destOrd="0" presId="urn:microsoft.com/office/officeart/2005/8/layout/hList9"/>
    <dgm:cxn modelId="{650D0D18-F1F6-4FD4-8D49-796F88978AF3}" type="presOf" srcId="{608C86A2-5078-4BC7-804A-8E871DE23DC8}" destId="{91C2C3A1-0CFE-45C1-9946-C2493EF3FF25}" srcOrd="0" destOrd="0" presId="urn:microsoft.com/office/officeart/2005/8/layout/hList9"/>
    <dgm:cxn modelId="{2688CDF9-570A-4078-92E3-D75CD676BD50}" type="presOf" srcId="{CBD794B4-34D5-4A41-BFBF-C3D2F25AA441}" destId="{8E79919B-3450-448C-BE87-AE3D95167DB9}" srcOrd="1" destOrd="0" presId="urn:microsoft.com/office/officeart/2005/8/layout/hList9"/>
    <dgm:cxn modelId="{37D7DE16-4BCC-47B0-BB72-913968D12482}" type="presOf" srcId="{56FA8294-8DDF-4D39-AC89-EE6112865822}" destId="{4D5B6D02-525F-4EA7-960E-E3FF2440BB79}" srcOrd="1" destOrd="0" presId="urn:microsoft.com/office/officeart/2005/8/layout/hList9"/>
    <dgm:cxn modelId="{5B94FCA9-9CB8-45D9-BCE7-2BE83866A1CF}" srcId="{CF04AB4F-94BA-4645-9A5A-E5FAA8E7F19C}" destId="{BE6789CE-F0E3-4C3A-B436-52EA5894B0A9}" srcOrd="0" destOrd="0" parTransId="{FC2ED5D3-88EB-4942-B5E0-0C44FBF19B0E}" sibTransId="{3B533E78-B75D-44BE-8AD7-325680F891D5}"/>
    <dgm:cxn modelId="{3FF21419-D6FE-45D6-997D-47747CEF758B}" srcId="{E6A79123-749C-47B4-8F4B-09F916CBD007}" destId="{8F0D3A8E-D7F5-49CA-A52F-4FDD5C9EB0E3}" srcOrd="1" destOrd="0" parTransId="{270BA0EC-822B-4624-82DC-AE9CBBC54A6D}" sibTransId="{218A996C-BC2C-4368-A1E8-3DD34E1973A6}"/>
    <dgm:cxn modelId="{6480C808-04FC-48B7-A626-7A6A2CC71971}" type="presOf" srcId="{BE6789CE-F0E3-4C3A-B436-52EA5894B0A9}" destId="{46A92A9C-96FB-47B8-85BC-A3D2F57D021F}" srcOrd="1" destOrd="0" presId="urn:microsoft.com/office/officeart/2005/8/layout/hList9"/>
    <dgm:cxn modelId="{BC1FF30A-9DD7-494A-BDA3-A84BA21DFA3E}" srcId="{CF04AB4F-94BA-4645-9A5A-E5FAA8E7F19C}" destId="{56FA8294-8DDF-4D39-AC89-EE6112865822}" srcOrd="2" destOrd="0" parTransId="{92E5AAC3-B78D-42F4-9BFA-21C91066C379}" sibTransId="{9A9D2D29-5E5F-4C29-820D-BBD7137456E3}"/>
    <dgm:cxn modelId="{63BBF379-EA51-4796-BBB6-5E1C72106429}" type="presOf" srcId="{BF44BA00-B053-46AE-A525-D69D66354B59}" destId="{3A894CFE-6C9E-4148-A34A-CC895827D6E3}" srcOrd="1" destOrd="0" presId="urn:microsoft.com/office/officeart/2005/8/layout/hList9"/>
    <dgm:cxn modelId="{1C0FA9C1-D8D9-4DB4-AECD-D23DCE3E423F}" type="presOf" srcId="{67EC1C5F-1C28-4814-8CA9-B03AE204DC0B}" destId="{22FD4EED-EBA7-46B7-AFF2-DAB6EA8A4818}" srcOrd="1" destOrd="0" presId="urn:microsoft.com/office/officeart/2005/8/layout/hList9"/>
    <dgm:cxn modelId="{BAF56C8A-02F5-46DE-9252-268A3503AECB}" type="presOf" srcId="{F88C4D27-B6F8-495A-BAA1-1B40176F52A9}" destId="{27E7E1CF-4564-4417-BDAB-931EE398199B}" srcOrd="1" destOrd="0" presId="urn:microsoft.com/office/officeart/2005/8/layout/hList9"/>
    <dgm:cxn modelId="{8388867D-895C-4199-B222-AEF35A277EBA}" type="presOf" srcId="{9159C51C-60D5-4C54-8B0B-8AE23BABD064}" destId="{D4B0DFB0-1A7B-4CFB-A2C4-7ED517836B82}" srcOrd="0" destOrd="0" presId="urn:microsoft.com/office/officeart/2005/8/layout/hList9"/>
    <dgm:cxn modelId="{075F4617-FCD6-4DCD-81FC-DF538D654D0F}" type="presParOf" srcId="{43203535-9F63-413B-87CB-51575443112C}" destId="{F6D393FF-195D-42B3-9939-6D3D5C0C86B5}" srcOrd="0" destOrd="0" presId="urn:microsoft.com/office/officeart/2005/8/layout/hList9"/>
    <dgm:cxn modelId="{DC83B7CB-3A90-4A02-8409-38B56EE950D3}" type="presParOf" srcId="{43203535-9F63-413B-87CB-51575443112C}" destId="{76118AA4-E7F2-4D13-A369-B1B7B8D1C1DB}" srcOrd="1" destOrd="0" presId="urn:microsoft.com/office/officeart/2005/8/layout/hList9"/>
    <dgm:cxn modelId="{2D974A9B-9EDB-43E5-9131-B0CFD3B84B3E}" type="presParOf" srcId="{76118AA4-E7F2-4D13-A369-B1B7B8D1C1DB}" destId="{3B0685A2-AC47-4644-8060-D748FD3C8DAE}" srcOrd="0" destOrd="0" presId="urn:microsoft.com/office/officeart/2005/8/layout/hList9"/>
    <dgm:cxn modelId="{FD80AF3D-C55E-47E8-9741-FDF4847029FE}" type="presParOf" srcId="{76118AA4-E7F2-4D13-A369-B1B7B8D1C1DB}" destId="{38B50BCE-D8AC-4D8C-A209-048B34A204BA}" srcOrd="1" destOrd="0" presId="urn:microsoft.com/office/officeart/2005/8/layout/hList9"/>
    <dgm:cxn modelId="{A76FECF7-4942-4BDD-AE62-5FF4B5A5B6C9}" type="presParOf" srcId="{38B50BCE-D8AC-4D8C-A209-048B34A204BA}" destId="{6E43A14C-779E-4B79-94CB-04223B015604}" srcOrd="0" destOrd="0" presId="urn:microsoft.com/office/officeart/2005/8/layout/hList9"/>
    <dgm:cxn modelId="{63317D08-C923-49C1-A635-6A5FA74387CE}" type="presParOf" srcId="{38B50BCE-D8AC-4D8C-A209-048B34A204BA}" destId="{46A92A9C-96FB-47B8-85BC-A3D2F57D021F}" srcOrd="1" destOrd="0" presId="urn:microsoft.com/office/officeart/2005/8/layout/hList9"/>
    <dgm:cxn modelId="{6050C4B6-8FD6-4721-B1AE-1DCAEFEC3ECB}" type="presParOf" srcId="{76118AA4-E7F2-4D13-A369-B1B7B8D1C1DB}" destId="{646CC867-6348-4DD1-8838-8A132CD45A00}" srcOrd="2" destOrd="0" presId="urn:microsoft.com/office/officeart/2005/8/layout/hList9"/>
    <dgm:cxn modelId="{5047E51B-4C79-4645-9839-CC0B8DD6E1E5}" type="presParOf" srcId="{646CC867-6348-4DD1-8838-8A132CD45A00}" destId="{CD0EAAC1-B3CC-4D92-9B13-9D965D4A22BC}" srcOrd="0" destOrd="0" presId="urn:microsoft.com/office/officeart/2005/8/layout/hList9"/>
    <dgm:cxn modelId="{A674C36C-0FA2-4B6B-8AF7-AC732F4D91C5}" type="presParOf" srcId="{646CC867-6348-4DD1-8838-8A132CD45A00}" destId="{BE1AADCA-274E-4A1E-A0E7-B215BD20B57C}" srcOrd="1" destOrd="0" presId="urn:microsoft.com/office/officeart/2005/8/layout/hList9"/>
    <dgm:cxn modelId="{0DFBBA70-85B6-4B94-B58F-678518F0AE2D}" type="presParOf" srcId="{76118AA4-E7F2-4D13-A369-B1B7B8D1C1DB}" destId="{58663258-7793-47E4-A06A-505445D63891}" srcOrd="3" destOrd="0" presId="urn:microsoft.com/office/officeart/2005/8/layout/hList9"/>
    <dgm:cxn modelId="{0E6B657D-6131-48B3-A4D6-FBEFAF11289F}" type="presParOf" srcId="{58663258-7793-47E4-A06A-505445D63891}" destId="{6FFC705A-F698-4392-8BE7-CA9939507048}" srcOrd="0" destOrd="0" presId="urn:microsoft.com/office/officeart/2005/8/layout/hList9"/>
    <dgm:cxn modelId="{8113A8BF-DA00-4B9B-857A-B9689E1B5AFA}" type="presParOf" srcId="{58663258-7793-47E4-A06A-505445D63891}" destId="{4D5B6D02-525F-4EA7-960E-E3FF2440BB79}" srcOrd="1" destOrd="0" presId="urn:microsoft.com/office/officeart/2005/8/layout/hList9"/>
    <dgm:cxn modelId="{16A10174-B510-4670-8E7E-C8E8B1860013}" type="presParOf" srcId="{76118AA4-E7F2-4D13-A369-B1B7B8D1C1DB}" destId="{F5CF2BB9-D12B-4BF3-B3A9-3E882B7122A5}" srcOrd="4" destOrd="0" presId="urn:microsoft.com/office/officeart/2005/8/layout/hList9"/>
    <dgm:cxn modelId="{AE8EEE3D-C142-4737-B225-8CA92D4456DB}" type="presParOf" srcId="{F5CF2BB9-D12B-4BF3-B3A9-3E882B7122A5}" destId="{E49F6B9F-017E-4C04-9342-96BBB08FC261}" srcOrd="0" destOrd="0" presId="urn:microsoft.com/office/officeart/2005/8/layout/hList9"/>
    <dgm:cxn modelId="{21A50919-F1C7-4DDD-8291-1F1238C8B23A}" type="presParOf" srcId="{F5CF2BB9-D12B-4BF3-B3A9-3E882B7122A5}" destId="{62A02A71-EB17-4462-AA7F-72A93233B428}" srcOrd="1" destOrd="0" presId="urn:microsoft.com/office/officeart/2005/8/layout/hList9"/>
    <dgm:cxn modelId="{F1BB2057-7BA9-4A6F-8BBE-FA85CF42FC13}" type="presParOf" srcId="{76118AA4-E7F2-4D13-A369-B1B7B8D1C1DB}" destId="{E819788E-983B-4640-A91B-B6D6B5866FC3}" srcOrd="5" destOrd="0" presId="urn:microsoft.com/office/officeart/2005/8/layout/hList9"/>
    <dgm:cxn modelId="{771C9A73-D3E7-4351-BC8B-9506C84D08D2}" type="presParOf" srcId="{E819788E-983B-4640-A91B-B6D6B5866FC3}" destId="{424C1BB5-4DDB-4F4E-84B8-CF1D360666DD}" srcOrd="0" destOrd="0" presId="urn:microsoft.com/office/officeart/2005/8/layout/hList9"/>
    <dgm:cxn modelId="{6E414CEF-6999-4355-B5CA-999220FDC036}" type="presParOf" srcId="{E819788E-983B-4640-A91B-B6D6B5866FC3}" destId="{77D6235A-6FBE-4134-AE15-77459AB9D883}" srcOrd="1" destOrd="0" presId="urn:microsoft.com/office/officeart/2005/8/layout/hList9"/>
    <dgm:cxn modelId="{37956B09-080C-4F73-BC43-AB09DA7D0FD5}" type="presParOf" srcId="{76118AA4-E7F2-4D13-A369-B1B7B8D1C1DB}" destId="{1233A0AC-7FD2-4282-9E65-2F777546EBF2}" srcOrd="6" destOrd="0" presId="urn:microsoft.com/office/officeart/2005/8/layout/hList9"/>
    <dgm:cxn modelId="{46110229-E741-4004-9716-2FEB85ED42CA}" type="presParOf" srcId="{1233A0AC-7FD2-4282-9E65-2F777546EBF2}" destId="{DA279941-6043-44CA-AC3A-77ABC3D5AF0E}" srcOrd="0" destOrd="0" presId="urn:microsoft.com/office/officeart/2005/8/layout/hList9"/>
    <dgm:cxn modelId="{DAAED73D-2B54-40F2-9C21-C352E14821DD}" type="presParOf" srcId="{1233A0AC-7FD2-4282-9E65-2F777546EBF2}" destId="{1CFD05A7-4FC0-4E30-8A2B-ABD6A22D4E3A}" srcOrd="1" destOrd="0" presId="urn:microsoft.com/office/officeart/2005/8/layout/hList9"/>
    <dgm:cxn modelId="{B2EB70F4-BD73-49C4-90C8-6C91D187AE4D}" type="presParOf" srcId="{76118AA4-E7F2-4D13-A369-B1B7B8D1C1DB}" destId="{351476DC-B865-4653-AF25-6CFE23FAA87A}" srcOrd="7" destOrd="0" presId="urn:microsoft.com/office/officeart/2005/8/layout/hList9"/>
    <dgm:cxn modelId="{18D212B3-3BDF-40AF-B040-1A2B5B81E863}" type="presParOf" srcId="{351476DC-B865-4653-AF25-6CFE23FAA87A}" destId="{C01487C8-16E0-4F5A-984F-2F48338CF6B7}" srcOrd="0" destOrd="0" presId="urn:microsoft.com/office/officeart/2005/8/layout/hList9"/>
    <dgm:cxn modelId="{737CB500-66D9-4D23-B79F-5F3F76326CD2}" type="presParOf" srcId="{351476DC-B865-4653-AF25-6CFE23FAA87A}" destId="{570750CD-178B-4A2B-924A-CF30DE9725C5}" srcOrd="1" destOrd="0" presId="urn:microsoft.com/office/officeart/2005/8/layout/hList9"/>
    <dgm:cxn modelId="{5197B5CD-E18C-4013-8F23-401D8940C002}" type="presParOf" srcId="{43203535-9F63-413B-87CB-51575443112C}" destId="{9B9ABBFF-12E8-4040-B52B-D952E16E18FD}" srcOrd="2" destOrd="0" presId="urn:microsoft.com/office/officeart/2005/8/layout/hList9"/>
    <dgm:cxn modelId="{C88927A7-2AE1-4DFE-BC29-1D9D610A663D}" type="presParOf" srcId="{43203535-9F63-413B-87CB-51575443112C}" destId="{4406C26C-9D39-4C9A-A11D-B91D2DA81271}" srcOrd="3" destOrd="0" presId="urn:microsoft.com/office/officeart/2005/8/layout/hList9"/>
    <dgm:cxn modelId="{FE4AB487-B712-4AD3-89FA-02F674396FC3}" type="presParOf" srcId="{43203535-9F63-413B-87CB-51575443112C}" destId="{8B48DE41-C67F-42C0-8269-AF09981140AE}" srcOrd="4" destOrd="0" presId="urn:microsoft.com/office/officeart/2005/8/layout/hList9"/>
    <dgm:cxn modelId="{86AA1E54-878A-47FC-80CE-53D0E98761B9}" type="presParOf" srcId="{43203535-9F63-413B-87CB-51575443112C}" destId="{0D8C2EA6-10B5-4C66-B923-1F8C4C6B6198}" srcOrd="5" destOrd="0" presId="urn:microsoft.com/office/officeart/2005/8/layout/hList9"/>
    <dgm:cxn modelId="{A7E191FA-A2FA-4F4E-BB4E-0DDA573289B3}" type="presParOf" srcId="{43203535-9F63-413B-87CB-51575443112C}" destId="{C73FBD81-A9EA-4E4D-AADA-7A4A4328E965}" srcOrd="6" destOrd="0" presId="urn:microsoft.com/office/officeart/2005/8/layout/hList9"/>
    <dgm:cxn modelId="{552AA414-25B4-4466-99B5-7F6315AEB583}" type="presParOf" srcId="{C73FBD81-A9EA-4E4D-AADA-7A4A4328E965}" destId="{59320613-A68A-4523-BF3F-552784B78BF7}" srcOrd="0" destOrd="0" presId="urn:microsoft.com/office/officeart/2005/8/layout/hList9"/>
    <dgm:cxn modelId="{07230893-266A-4478-82A7-7451C832EECE}" type="presParOf" srcId="{C73FBD81-A9EA-4E4D-AADA-7A4A4328E965}" destId="{D52765E2-D2AC-41BB-B2B9-8DC988930802}" srcOrd="1" destOrd="0" presId="urn:microsoft.com/office/officeart/2005/8/layout/hList9"/>
    <dgm:cxn modelId="{2B507FF0-809F-46A7-8A25-5FD7D6D4299E}" type="presParOf" srcId="{D52765E2-D2AC-41BB-B2B9-8DC988930802}" destId="{91C2C3A1-0CFE-45C1-9946-C2493EF3FF25}" srcOrd="0" destOrd="0" presId="urn:microsoft.com/office/officeart/2005/8/layout/hList9"/>
    <dgm:cxn modelId="{0A033FD2-8990-40DB-AAF0-17C0D99B2F5D}" type="presParOf" srcId="{D52765E2-D2AC-41BB-B2B9-8DC988930802}" destId="{018C7D66-CCC2-42A6-918F-4986EE941DC3}" srcOrd="1" destOrd="0" presId="urn:microsoft.com/office/officeart/2005/8/layout/hList9"/>
    <dgm:cxn modelId="{5B465B72-2728-4055-9998-46914A9690A6}" type="presParOf" srcId="{C73FBD81-A9EA-4E4D-AADA-7A4A4328E965}" destId="{56D8AE56-448B-4BB9-8FDA-0DC903A9729D}" srcOrd="2" destOrd="0" presId="urn:microsoft.com/office/officeart/2005/8/layout/hList9"/>
    <dgm:cxn modelId="{CE1EB423-658D-4B5F-892A-853BE2F8A909}" type="presParOf" srcId="{56D8AE56-448B-4BB9-8FDA-0DC903A9729D}" destId="{FC429814-32D2-4E43-8C9A-229B9350C176}" srcOrd="0" destOrd="0" presId="urn:microsoft.com/office/officeart/2005/8/layout/hList9"/>
    <dgm:cxn modelId="{E206910D-A2C8-425D-B56E-428D51B63D1A}" type="presParOf" srcId="{56D8AE56-448B-4BB9-8FDA-0DC903A9729D}" destId="{8E79919B-3450-448C-BE87-AE3D95167DB9}" srcOrd="1" destOrd="0" presId="urn:microsoft.com/office/officeart/2005/8/layout/hList9"/>
    <dgm:cxn modelId="{176517BF-9ACF-4CC3-AC54-FE1727E1F30F}" type="presParOf" srcId="{C73FBD81-A9EA-4E4D-AADA-7A4A4328E965}" destId="{9AF9DF0D-98A7-46F6-8A8E-4871FE62F9CB}" srcOrd="3" destOrd="0" presId="urn:microsoft.com/office/officeart/2005/8/layout/hList9"/>
    <dgm:cxn modelId="{8A996B59-030B-4335-A5D1-29C3310E1993}" type="presParOf" srcId="{9AF9DF0D-98A7-46F6-8A8E-4871FE62F9CB}" destId="{14CB7DCC-6093-4227-99A8-2D604A313B0E}" srcOrd="0" destOrd="0" presId="urn:microsoft.com/office/officeart/2005/8/layout/hList9"/>
    <dgm:cxn modelId="{3140CBE7-3908-4321-AB9F-29055FF8BDA6}" type="presParOf" srcId="{9AF9DF0D-98A7-46F6-8A8E-4871FE62F9CB}" destId="{3A894CFE-6C9E-4148-A34A-CC895827D6E3}" srcOrd="1" destOrd="0" presId="urn:microsoft.com/office/officeart/2005/8/layout/hList9"/>
    <dgm:cxn modelId="{75357A2F-A4FD-435E-B5E7-08602054582F}" type="presParOf" srcId="{C73FBD81-A9EA-4E4D-AADA-7A4A4328E965}" destId="{620EECB9-D73B-463E-BC43-D352561B1AAD}" srcOrd="4" destOrd="0" presId="urn:microsoft.com/office/officeart/2005/8/layout/hList9"/>
    <dgm:cxn modelId="{C1EC5061-CBB8-419D-8571-1531C16C0F08}" type="presParOf" srcId="{620EECB9-D73B-463E-BC43-D352561B1AAD}" destId="{DC3F9F06-B847-4CA1-A62B-84783A32CBBE}" srcOrd="0" destOrd="0" presId="urn:microsoft.com/office/officeart/2005/8/layout/hList9"/>
    <dgm:cxn modelId="{DD340FC4-AACF-4FCE-9557-91CFBE31C2E1}" type="presParOf" srcId="{620EECB9-D73B-463E-BC43-D352561B1AAD}" destId="{27E7E1CF-4564-4417-BDAB-931EE398199B}" srcOrd="1" destOrd="0" presId="urn:microsoft.com/office/officeart/2005/8/layout/hList9"/>
    <dgm:cxn modelId="{0BD5CCFA-C9D1-44CF-9B4D-487C68AEEDAE}" type="presParOf" srcId="{C73FBD81-A9EA-4E4D-AADA-7A4A4328E965}" destId="{82DCB80D-B092-4026-B2C8-D9002FE23388}" srcOrd="5" destOrd="0" presId="urn:microsoft.com/office/officeart/2005/8/layout/hList9"/>
    <dgm:cxn modelId="{525BCE99-FB9E-41D3-9489-B0C5DB20A056}" type="presParOf" srcId="{82DCB80D-B092-4026-B2C8-D9002FE23388}" destId="{D4B0DFB0-1A7B-4CFB-A2C4-7ED517836B82}" srcOrd="0" destOrd="0" presId="urn:microsoft.com/office/officeart/2005/8/layout/hList9"/>
    <dgm:cxn modelId="{7EA92DEB-00EA-4FEB-9572-E97957C22A7D}" type="presParOf" srcId="{82DCB80D-B092-4026-B2C8-D9002FE23388}" destId="{F95347A3-B220-4E7A-A911-E19C15656EB0}" srcOrd="1" destOrd="0" presId="urn:microsoft.com/office/officeart/2005/8/layout/hList9"/>
    <dgm:cxn modelId="{7DEA9F31-6A71-4F0B-8B6A-6D60EBBCF937}" type="presParOf" srcId="{C73FBD81-A9EA-4E4D-AADA-7A4A4328E965}" destId="{EDDB61FD-2970-4AF1-A149-D4A8C61E100E}" srcOrd="6" destOrd="0" presId="urn:microsoft.com/office/officeart/2005/8/layout/hList9"/>
    <dgm:cxn modelId="{CDBB1879-4367-4130-8C7D-20FDF4F1BAB6}" type="presParOf" srcId="{EDDB61FD-2970-4AF1-A149-D4A8C61E100E}" destId="{24BF4EE4-28D1-4E1C-84F3-0D5C0F3644FB}" srcOrd="0" destOrd="0" presId="urn:microsoft.com/office/officeart/2005/8/layout/hList9"/>
    <dgm:cxn modelId="{A9AA5A54-7AE9-443F-9732-7F491388981B}" type="presParOf" srcId="{EDDB61FD-2970-4AF1-A149-D4A8C61E100E}" destId="{53003812-DEF9-4A6A-948B-9A64C3D34B3D}" srcOrd="1" destOrd="0" presId="urn:microsoft.com/office/officeart/2005/8/layout/hList9"/>
    <dgm:cxn modelId="{E13C4237-50C2-4825-9F5C-62DE2DC863DF}" type="presParOf" srcId="{C73FBD81-A9EA-4E4D-AADA-7A4A4328E965}" destId="{35B99986-05BD-45A6-9574-158D7AA35028}" srcOrd="7" destOrd="0" presId="urn:microsoft.com/office/officeart/2005/8/layout/hList9"/>
    <dgm:cxn modelId="{EC853439-159F-4ECF-B261-BA54D7B5182C}" type="presParOf" srcId="{35B99986-05BD-45A6-9574-158D7AA35028}" destId="{B33521F6-7262-407A-8EE2-BEFB91AC85C8}" srcOrd="0" destOrd="0" presId="urn:microsoft.com/office/officeart/2005/8/layout/hList9"/>
    <dgm:cxn modelId="{A16445EE-7AB5-49DA-A887-41DE88F726D7}" type="presParOf" srcId="{35B99986-05BD-45A6-9574-158D7AA35028}" destId="{22FD4EED-EBA7-46B7-AFF2-DAB6EA8A4818}" srcOrd="1" destOrd="0" presId="urn:microsoft.com/office/officeart/2005/8/layout/hList9"/>
    <dgm:cxn modelId="{F5986DD1-6D2A-4FE3-B78D-63D84B6FD9BB}" type="presParOf" srcId="{43203535-9F63-413B-87CB-51575443112C}" destId="{18EF2470-679C-4387-B6DA-9D5529FB0643}" srcOrd="7" destOrd="0" presId="urn:microsoft.com/office/officeart/2005/8/layout/hList9"/>
    <dgm:cxn modelId="{4642C4E0-AA3C-469A-ACFA-4121EBC46096}" type="presParOf" srcId="{43203535-9F63-413B-87CB-51575443112C}" destId="{C374FEEA-0B65-4D65-A463-0E2EF0BFC75B}" srcOrd="8" destOrd="0" presId="urn:microsoft.com/office/officeart/2005/8/layout/hList9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B30E59E-3405-4B3E-A203-B82760E26B85}" type="doc">
      <dgm:prSet loTypeId="urn:microsoft.com/office/officeart/2008/layout/AlternatingHexagon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EAE89F4-F72E-4B8C-AC26-15AC10CFD7FA}">
      <dgm:prSet phldrT="[Текст]" phldr="1"/>
      <dgm:spPr>
        <a:solidFill>
          <a:srgbClr val="008EB6"/>
        </a:solidFill>
      </dgm:spPr>
      <dgm:t>
        <a:bodyPr/>
        <a:lstStyle/>
        <a:p>
          <a:endParaRPr lang="ru-RU"/>
        </a:p>
      </dgm:t>
    </dgm:pt>
    <dgm:pt modelId="{86216206-2A11-48FF-B181-7CD70E32EF09}" type="parTrans" cxnId="{5CC88D9E-8F54-47B5-B992-06879268C719}">
      <dgm:prSet/>
      <dgm:spPr/>
      <dgm:t>
        <a:bodyPr/>
        <a:lstStyle/>
        <a:p>
          <a:endParaRPr lang="ru-RU"/>
        </a:p>
      </dgm:t>
    </dgm:pt>
    <dgm:pt modelId="{36BF67C6-FEF7-45BD-86B5-4430F885E3BA}" type="sibTrans" cxnId="{5CC88D9E-8F54-47B5-B992-06879268C719}">
      <dgm:prSet/>
      <dgm:spPr>
        <a:solidFill>
          <a:srgbClr val="008EB6"/>
        </a:solidFill>
      </dgm:spPr>
      <dgm:t>
        <a:bodyPr/>
        <a:lstStyle/>
        <a:p>
          <a:endParaRPr lang="ru-RU"/>
        </a:p>
      </dgm:t>
    </dgm:pt>
    <dgm:pt modelId="{8B6CC987-D94A-4E33-92FF-6CB1620A07B6}">
      <dgm:prSet phldrT="[Текст]" phldr="1"/>
      <dgm:spPr>
        <a:solidFill>
          <a:srgbClr val="008EB6"/>
        </a:solidFill>
      </dgm:spPr>
      <dgm:t>
        <a:bodyPr/>
        <a:lstStyle/>
        <a:p>
          <a:endParaRPr lang="ru-RU" dirty="0"/>
        </a:p>
      </dgm:t>
    </dgm:pt>
    <dgm:pt modelId="{839CB2F2-FD46-42C3-846D-244DF7DEE1FC}" type="parTrans" cxnId="{0598B965-3D8A-42D5-928C-911139E1C543}">
      <dgm:prSet/>
      <dgm:spPr/>
      <dgm:t>
        <a:bodyPr/>
        <a:lstStyle/>
        <a:p>
          <a:endParaRPr lang="ru-RU"/>
        </a:p>
      </dgm:t>
    </dgm:pt>
    <dgm:pt modelId="{92B818B5-E467-4D0C-B8CA-4EFEFE41A52B}" type="sibTrans" cxnId="{0598B965-3D8A-42D5-928C-911139E1C543}">
      <dgm:prSet/>
      <dgm:spPr>
        <a:solidFill>
          <a:srgbClr val="008EB6"/>
        </a:solidFill>
      </dgm:spPr>
      <dgm:t>
        <a:bodyPr/>
        <a:lstStyle/>
        <a:p>
          <a:endParaRPr lang="ru-RU"/>
        </a:p>
      </dgm:t>
    </dgm:pt>
    <dgm:pt modelId="{FC46F87C-5EFA-4D64-ADB9-3E40EEB6EDD6}">
      <dgm:prSet phldrT="[Текст]" phldr="1"/>
      <dgm:spPr>
        <a:solidFill>
          <a:srgbClr val="008EB6"/>
        </a:solidFill>
      </dgm:spPr>
      <dgm:t>
        <a:bodyPr/>
        <a:lstStyle/>
        <a:p>
          <a:endParaRPr lang="ru-RU" dirty="0"/>
        </a:p>
      </dgm:t>
    </dgm:pt>
    <dgm:pt modelId="{89381334-CD41-4ABB-BE22-B4CA1270D9AA}" type="sibTrans" cxnId="{D1D3F75F-769B-4FD6-B2B8-148319068E42}">
      <dgm:prSet/>
      <dgm:spPr>
        <a:solidFill>
          <a:srgbClr val="008EB6"/>
        </a:solidFill>
      </dgm:spPr>
      <dgm:t>
        <a:bodyPr/>
        <a:lstStyle/>
        <a:p>
          <a:endParaRPr lang="ru-RU"/>
        </a:p>
      </dgm:t>
    </dgm:pt>
    <dgm:pt modelId="{73C1AF66-C29A-404C-AB43-915933B94E36}" type="parTrans" cxnId="{D1D3F75F-769B-4FD6-B2B8-148319068E42}">
      <dgm:prSet/>
      <dgm:spPr/>
      <dgm:t>
        <a:bodyPr/>
        <a:lstStyle/>
        <a:p>
          <a:endParaRPr lang="ru-RU"/>
        </a:p>
      </dgm:t>
    </dgm:pt>
    <dgm:pt modelId="{E0C0AD93-922C-4658-9B3D-F9A64AD30684}" type="pres">
      <dgm:prSet presAssocID="{CB30E59E-3405-4B3E-A203-B82760E26B85}" presName="Name0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B782A8BD-61D2-45B3-8778-61A97506C5AB}" type="pres">
      <dgm:prSet presAssocID="{FC46F87C-5EFA-4D64-ADB9-3E40EEB6EDD6}" presName="composite" presStyleCnt="0"/>
      <dgm:spPr/>
    </dgm:pt>
    <dgm:pt modelId="{C27CB134-4FCC-4182-B0FF-2E154A54D6F2}" type="pres">
      <dgm:prSet presAssocID="{FC46F87C-5EFA-4D64-ADB9-3E40EEB6EDD6}" presName="Parent1" presStyleLbl="node1" presStyleIdx="0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D467ABA-CEA1-4DA6-BE3B-69C82E3A89D2}" type="pres">
      <dgm:prSet presAssocID="{FC46F87C-5EFA-4D64-ADB9-3E40EEB6EDD6}" presName="Childtext1" presStyleLbl="revTx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D0A7D25-3D6E-4CA2-8320-BC2B41BA022B}" type="pres">
      <dgm:prSet presAssocID="{FC46F87C-5EFA-4D64-ADB9-3E40EEB6EDD6}" presName="BalanceSpacing" presStyleCnt="0"/>
      <dgm:spPr/>
    </dgm:pt>
    <dgm:pt modelId="{A1A32BCF-80A1-4FF1-82A0-F2379FC61357}" type="pres">
      <dgm:prSet presAssocID="{FC46F87C-5EFA-4D64-ADB9-3E40EEB6EDD6}" presName="BalanceSpacing1" presStyleCnt="0"/>
      <dgm:spPr/>
    </dgm:pt>
    <dgm:pt modelId="{EAD44210-3170-43BC-92E6-AF141A75F35F}" type="pres">
      <dgm:prSet presAssocID="{89381334-CD41-4ABB-BE22-B4CA1270D9AA}" presName="Accent1Text" presStyleLbl="node1" presStyleIdx="1" presStyleCnt="6"/>
      <dgm:spPr/>
      <dgm:t>
        <a:bodyPr/>
        <a:lstStyle/>
        <a:p>
          <a:endParaRPr lang="ru-RU"/>
        </a:p>
      </dgm:t>
    </dgm:pt>
    <dgm:pt modelId="{A54AE965-41BF-454F-BD51-EA7BE21DC6DD}" type="pres">
      <dgm:prSet presAssocID="{89381334-CD41-4ABB-BE22-B4CA1270D9AA}" presName="spaceBetweenRectangles" presStyleCnt="0"/>
      <dgm:spPr/>
    </dgm:pt>
    <dgm:pt modelId="{D3A20F98-E062-43F2-BDCD-9E90DD11898B}" type="pres">
      <dgm:prSet presAssocID="{3EAE89F4-F72E-4B8C-AC26-15AC10CFD7FA}" presName="composite" presStyleCnt="0"/>
      <dgm:spPr/>
    </dgm:pt>
    <dgm:pt modelId="{E34E9971-6CBD-4E64-A88E-37E0CED22B91}" type="pres">
      <dgm:prSet presAssocID="{3EAE89F4-F72E-4B8C-AC26-15AC10CFD7FA}" presName="Parent1" presStyleLbl="node1" presStyleIdx="2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B4D9365-EBBF-4892-B6F9-3D2D443EE860}" type="pres">
      <dgm:prSet presAssocID="{3EAE89F4-F72E-4B8C-AC26-15AC10CFD7FA}" presName="Childtext1" presStyleLbl="revTx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A21177D-AC4B-433F-A3D9-56462F1D3544}" type="pres">
      <dgm:prSet presAssocID="{3EAE89F4-F72E-4B8C-AC26-15AC10CFD7FA}" presName="BalanceSpacing" presStyleCnt="0"/>
      <dgm:spPr/>
    </dgm:pt>
    <dgm:pt modelId="{EE97060F-0BE9-4A30-80FF-A8715B761DCF}" type="pres">
      <dgm:prSet presAssocID="{3EAE89F4-F72E-4B8C-AC26-15AC10CFD7FA}" presName="BalanceSpacing1" presStyleCnt="0"/>
      <dgm:spPr/>
    </dgm:pt>
    <dgm:pt modelId="{7FFE83F6-EE81-4CB6-8964-7362AF22D477}" type="pres">
      <dgm:prSet presAssocID="{36BF67C6-FEF7-45BD-86B5-4430F885E3BA}" presName="Accent1Text" presStyleLbl="node1" presStyleIdx="3" presStyleCnt="6"/>
      <dgm:spPr/>
      <dgm:t>
        <a:bodyPr/>
        <a:lstStyle/>
        <a:p>
          <a:endParaRPr lang="ru-RU"/>
        </a:p>
      </dgm:t>
    </dgm:pt>
    <dgm:pt modelId="{289A4E6F-9BE0-4E4E-82CA-9CEED6C5BB1C}" type="pres">
      <dgm:prSet presAssocID="{36BF67C6-FEF7-45BD-86B5-4430F885E3BA}" presName="spaceBetweenRectangles" presStyleCnt="0"/>
      <dgm:spPr/>
    </dgm:pt>
    <dgm:pt modelId="{834A7D1E-12F9-4395-AB15-D2EB53BD1B78}" type="pres">
      <dgm:prSet presAssocID="{8B6CC987-D94A-4E33-92FF-6CB1620A07B6}" presName="composite" presStyleCnt="0"/>
      <dgm:spPr/>
    </dgm:pt>
    <dgm:pt modelId="{B0AB0F00-16C2-49F9-A6D7-3FF7A7FA64E5}" type="pres">
      <dgm:prSet presAssocID="{8B6CC987-D94A-4E33-92FF-6CB1620A07B6}" presName="Parent1" presStyleLbl="node1" presStyleIdx="4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CE2E6D6-C914-469D-9D97-1974BBDC807D}" type="pres">
      <dgm:prSet presAssocID="{8B6CC987-D94A-4E33-92FF-6CB1620A07B6}" presName="Childtext1" presStyleLbl="revTx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97626B6-DD5C-4DB2-B262-966287BF1999}" type="pres">
      <dgm:prSet presAssocID="{8B6CC987-D94A-4E33-92FF-6CB1620A07B6}" presName="BalanceSpacing" presStyleCnt="0"/>
      <dgm:spPr/>
    </dgm:pt>
    <dgm:pt modelId="{55055ABC-C1EA-44CF-BB08-ADF7A07F533F}" type="pres">
      <dgm:prSet presAssocID="{8B6CC987-D94A-4E33-92FF-6CB1620A07B6}" presName="BalanceSpacing1" presStyleCnt="0"/>
      <dgm:spPr/>
    </dgm:pt>
    <dgm:pt modelId="{4D8F0B8A-ADBC-4912-8B19-A86293D5D566}" type="pres">
      <dgm:prSet presAssocID="{92B818B5-E467-4D0C-B8CA-4EFEFE41A52B}" presName="Accent1Text" presStyleLbl="node1" presStyleIdx="5" presStyleCnt="6"/>
      <dgm:spPr/>
      <dgm:t>
        <a:bodyPr/>
        <a:lstStyle/>
        <a:p>
          <a:endParaRPr lang="ru-RU"/>
        </a:p>
      </dgm:t>
    </dgm:pt>
  </dgm:ptLst>
  <dgm:cxnLst>
    <dgm:cxn modelId="{F0A6968B-F969-415C-B4E9-34A639F2B23B}" type="presOf" srcId="{89381334-CD41-4ABB-BE22-B4CA1270D9AA}" destId="{EAD44210-3170-43BC-92E6-AF141A75F35F}" srcOrd="0" destOrd="0" presId="urn:microsoft.com/office/officeart/2008/layout/AlternatingHexagons"/>
    <dgm:cxn modelId="{C8971388-028B-4265-8B78-8B5B6EB1942C}" type="presOf" srcId="{FC46F87C-5EFA-4D64-ADB9-3E40EEB6EDD6}" destId="{C27CB134-4FCC-4182-B0FF-2E154A54D6F2}" srcOrd="0" destOrd="0" presId="urn:microsoft.com/office/officeart/2008/layout/AlternatingHexagons"/>
    <dgm:cxn modelId="{6B8C1E70-3B7A-449B-A28E-1742343A1652}" type="presOf" srcId="{3EAE89F4-F72E-4B8C-AC26-15AC10CFD7FA}" destId="{E34E9971-6CBD-4E64-A88E-37E0CED22B91}" srcOrd="0" destOrd="0" presId="urn:microsoft.com/office/officeart/2008/layout/AlternatingHexagons"/>
    <dgm:cxn modelId="{D1D3F75F-769B-4FD6-B2B8-148319068E42}" srcId="{CB30E59E-3405-4B3E-A203-B82760E26B85}" destId="{FC46F87C-5EFA-4D64-ADB9-3E40EEB6EDD6}" srcOrd="0" destOrd="0" parTransId="{73C1AF66-C29A-404C-AB43-915933B94E36}" sibTransId="{89381334-CD41-4ABB-BE22-B4CA1270D9AA}"/>
    <dgm:cxn modelId="{C406963D-102B-456F-B971-B187824F6E40}" type="presOf" srcId="{92B818B5-E467-4D0C-B8CA-4EFEFE41A52B}" destId="{4D8F0B8A-ADBC-4912-8B19-A86293D5D566}" srcOrd="0" destOrd="0" presId="urn:microsoft.com/office/officeart/2008/layout/AlternatingHexagons"/>
    <dgm:cxn modelId="{5CC88D9E-8F54-47B5-B992-06879268C719}" srcId="{CB30E59E-3405-4B3E-A203-B82760E26B85}" destId="{3EAE89F4-F72E-4B8C-AC26-15AC10CFD7FA}" srcOrd="1" destOrd="0" parTransId="{86216206-2A11-48FF-B181-7CD70E32EF09}" sibTransId="{36BF67C6-FEF7-45BD-86B5-4430F885E3BA}"/>
    <dgm:cxn modelId="{EDF91ED6-A4E7-4D7D-BB53-BBD442327593}" type="presOf" srcId="{CB30E59E-3405-4B3E-A203-B82760E26B85}" destId="{E0C0AD93-922C-4658-9B3D-F9A64AD30684}" srcOrd="0" destOrd="0" presId="urn:microsoft.com/office/officeart/2008/layout/AlternatingHexagons"/>
    <dgm:cxn modelId="{6D4B209B-E346-4F21-B272-66E5592292F3}" type="presOf" srcId="{8B6CC987-D94A-4E33-92FF-6CB1620A07B6}" destId="{B0AB0F00-16C2-49F9-A6D7-3FF7A7FA64E5}" srcOrd="0" destOrd="0" presId="urn:microsoft.com/office/officeart/2008/layout/AlternatingHexagons"/>
    <dgm:cxn modelId="{86830EB7-3A18-4FB1-8708-F64EBE85001C}" type="presOf" srcId="{36BF67C6-FEF7-45BD-86B5-4430F885E3BA}" destId="{7FFE83F6-EE81-4CB6-8964-7362AF22D477}" srcOrd="0" destOrd="0" presId="urn:microsoft.com/office/officeart/2008/layout/AlternatingHexagons"/>
    <dgm:cxn modelId="{0598B965-3D8A-42D5-928C-911139E1C543}" srcId="{CB30E59E-3405-4B3E-A203-B82760E26B85}" destId="{8B6CC987-D94A-4E33-92FF-6CB1620A07B6}" srcOrd="2" destOrd="0" parTransId="{839CB2F2-FD46-42C3-846D-244DF7DEE1FC}" sibTransId="{92B818B5-E467-4D0C-B8CA-4EFEFE41A52B}"/>
    <dgm:cxn modelId="{5DA6E36D-0C5F-44AE-98ED-C0AA64339341}" type="presParOf" srcId="{E0C0AD93-922C-4658-9B3D-F9A64AD30684}" destId="{B782A8BD-61D2-45B3-8778-61A97506C5AB}" srcOrd="0" destOrd="0" presId="urn:microsoft.com/office/officeart/2008/layout/AlternatingHexagons"/>
    <dgm:cxn modelId="{1A206D9C-7E6C-47F6-AC4D-5D7CFFFA4E55}" type="presParOf" srcId="{B782A8BD-61D2-45B3-8778-61A97506C5AB}" destId="{C27CB134-4FCC-4182-B0FF-2E154A54D6F2}" srcOrd="0" destOrd="0" presId="urn:microsoft.com/office/officeart/2008/layout/AlternatingHexagons"/>
    <dgm:cxn modelId="{C5765A81-2061-42E0-86AB-0EBD6CBEB6F5}" type="presParOf" srcId="{B782A8BD-61D2-45B3-8778-61A97506C5AB}" destId="{9D467ABA-CEA1-4DA6-BE3B-69C82E3A89D2}" srcOrd="1" destOrd="0" presId="urn:microsoft.com/office/officeart/2008/layout/AlternatingHexagons"/>
    <dgm:cxn modelId="{077D44CB-48F7-4482-96B2-B497028766B8}" type="presParOf" srcId="{B782A8BD-61D2-45B3-8778-61A97506C5AB}" destId="{5D0A7D25-3D6E-4CA2-8320-BC2B41BA022B}" srcOrd="2" destOrd="0" presId="urn:microsoft.com/office/officeart/2008/layout/AlternatingHexagons"/>
    <dgm:cxn modelId="{0E93930A-4D8F-407E-A19E-1C120167E739}" type="presParOf" srcId="{B782A8BD-61D2-45B3-8778-61A97506C5AB}" destId="{A1A32BCF-80A1-4FF1-82A0-F2379FC61357}" srcOrd="3" destOrd="0" presId="urn:microsoft.com/office/officeart/2008/layout/AlternatingHexagons"/>
    <dgm:cxn modelId="{FE6AA6C8-0AF4-4D58-B684-21E8A30BAC77}" type="presParOf" srcId="{B782A8BD-61D2-45B3-8778-61A97506C5AB}" destId="{EAD44210-3170-43BC-92E6-AF141A75F35F}" srcOrd="4" destOrd="0" presId="urn:microsoft.com/office/officeart/2008/layout/AlternatingHexagons"/>
    <dgm:cxn modelId="{A742FFC1-23AB-4420-A4CF-BDB57175A5C0}" type="presParOf" srcId="{E0C0AD93-922C-4658-9B3D-F9A64AD30684}" destId="{A54AE965-41BF-454F-BD51-EA7BE21DC6DD}" srcOrd="1" destOrd="0" presId="urn:microsoft.com/office/officeart/2008/layout/AlternatingHexagons"/>
    <dgm:cxn modelId="{1BC25813-4407-415D-AF67-855988E44551}" type="presParOf" srcId="{E0C0AD93-922C-4658-9B3D-F9A64AD30684}" destId="{D3A20F98-E062-43F2-BDCD-9E90DD11898B}" srcOrd="2" destOrd="0" presId="urn:microsoft.com/office/officeart/2008/layout/AlternatingHexagons"/>
    <dgm:cxn modelId="{52AF6E9B-0F65-4461-88EB-0903342E7360}" type="presParOf" srcId="{D3A20F98-E062-43F2-BDCD-9E90DD11898B}" destId="{E34E9971-6CBD-4E64-A88E-37E0CED22B91}" srcOrd="0" destOrd="0" presId="urn:microsoft.com/office/officeart/2008/layout/AlternatingHexagons"/>
    <dgm:cxn modelId="{9825900C-A2F5-464F-A8A7-25EA20417EC9}" type="presParOf" srcId="{D3A20F98-E062-43F2-BDCD-9E90DD11898B}" destId="{FB4D9365-EBBF-4892-B6F9-3D2D443EE860}" srcOrd="1" destOrd="0" presId="urn:microsoft.com/office/officeart/2008/layout/AlternatingHexagons"/>
    <dgm:cxn modelId="{109E3B06-4A69-4E25-8CCA-6628131A7B1E}" type="presParOf" srcId="{D3A20F98-E062-43F2-BDCD-9E90DD11898B}" destId="{CA21177D-AC4B-433F-A3D9-56462F1D3544}" srcOrd="2" destOrd="0" presId="urn:microsoft.com/office/officeart/2008/layout/AlternatingHexagons"/>
    <dgm:cxn modelId="{7F93A0CB-C3DD-4B06-AC51-009C226ABA7B}" type="presParOf" srcId="{D3A20F98-E062-43F2-BDCD-9E90DD11898B}" destId="{EE97060F-0BE9-4A30-80FF-A8715B761DCF}" srcOrd="3" destOrd="0" presId="urn:microsoft.com/office/officeart/2008/layout/AlternatingHexagons"/>
    <dgm:cxn modelId="{2526544A-5852-41C7-8AB0-19B7098B3749}" type="presParOf" srcId="{D3A20F98-E062-43F2-BDCD-9E90DD11898B}" destId="{7FFE83F6-EE81-4CB6-8964-7362AF22D477}" srcOrd="4" destOrd="0" presId="urn:microsoft.com/office/officeart/2008/layout/AlternatingHexagons"/>
    <dgm:cxn modelId="{2B5CC827-54A1-4B93-AF90-A9106527E098}" type="presParOf" srcId="{E0C0AD93-922C-4658-9B3D-F9A64AD30684}" destId="{289A4E6F-9BE0-4E4E-82CA-9CEED6C5BB1C}" srcOrd="3" destOrd="0" presId="urn:microsoft.com/office/officeart/2008/layout/AlternatingHexagons"/>
    <dgm:cxn modelId="{41962158-2180-42C8-88CF-19302B3385AC}" type="presParOf" srcId="{E0C0AD93-922C-4658-9B3D-F9A64AD30684}" destId="{834A7D1E-12F9-4395-AB15-D2EB53BD1B78}" srcOrd="4" destOrd="0" presId="urn:microsoft.com/office/officeart/2008/layout/AlternatingHexagons"/>
    <dgm:cxn modelId="{BAB3DAF5-4E30-427B-B282-D6EDD623B84C}" type="presParOf" srcId="{834A7D1E-12F9-4395-AB15-D2EB53BD1B78}" destId="{B0AB0F00-16C2-49F9-A6D7-3FF7A7FA64E5}" srcOrd="0" destOrd="0" presId="urn:microsoft.com/office/officeart/2008/layout/AlternatingHexagons"/>
    <dgm:cxn modelId="{3B002931-6BAE-4CD2-8987-BD0B14E4EF6B}" type="presParOf" srcId="{834A7D1E-12F9-4395-AB15-D2EB53BD1B78}" destId="{ECE2E6D6-C914-469D-9D97-1974BBDC807D}" srcOrd="1" destOrd="0" presId="urn:microsoft.com/office/officeart/2008/layout/AlternatingHexagons"/>
    <dgm:cxn modelId="{83090C33-D04E-46FE-90F0-41E5FD59AFC6}" type="presParOf" srcId="{834A7D1E-12F9-4395-AB15-D2EB53BD1B78}" destId="{897626B6-DD5C-4DB2-B262-966287BF1999}" srcOrd="2" destOrd="0" presId="urn:microsoft.com/office/officeart/2008/layout/AlternatingHexagons"/>
    <dgm:cxn modelId="{DC853139-0A12-4C84-B602-009C8AEB4C85}" type="presParOf" srcId="{834A7D1E-12F9-4395-AB15-D2EB53BD1B78}" destId="{55055ABC-C1EA-44CF-BB08-ADF7A07F533F}" srcOrd="3" destOrd="0" presId="urn:microsoft.com/office/officeart/2008/layout/AlternatingHexagons"/>
    <dgm:cxn modelId="{CC4399EF-5F6A-47D6-A09F-1A4AE5D08E62}" type="presParOf" srcId="{834A7D1E-12F9-4395-AB15-D2EB53BD1B78}" destId="{4D8F0B8A-ADBC-4912-8B19-A86293D5D566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5D0F988-AB97-4AAE-B701-4FECF2EC2E24}">
      <dsp:nvSpPr>
        <dsp:cNvPr id="0" name=""/>
        <dsp:cNvSpPr/>
      </dsp:nvSpPr>
      <dsp:spPr>
        <a:xfrm>
          <a:off x="1797400" y="2667458"/>
          <a:ext cx="99566" cy="99566"/>
        </a:xfrm>
        <a:prstGeom prst="ellipse">
          <a:avLst/>
        </a:prstGeom>
        <a:solidFill>
          <a:srgbClr val="008EB6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4DD7237-14FD-414E-9CFC-F0E2F81703AD}">
      <dsp:nvSpPr>
        <dsp:cNvPr id="0" name=""/>
        <dsp:cNvSpPr/>
      </dsp:nvSpPr>
      <dsp:spPr>
        <a:xfrm>
          <a:off x="1609717" y="2757807"/>
          <a:ext cx="99566" cy="99566"/>
        </a:xfrm>
        <a:prstGeom prst="ellipse">
          <a:avLst/>
        </a:prstGeom>
        <a:solidFill>
          <a:srgbClr val="008EB6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0379BA7-C9F9-4D3F-8614-4661159FEE01}">
      <dsp:nvSpPr>
        <dsp:cNvPr id="0" name=""/>
        <dsp:cNvSpPr/>
      </dsp:nvSpPr>
      <dsp:spPr>
        <a:xfrm>
          <a:off x="1413073" y="2829172"/>
          <a:ext cx="99566" cy="99566"/>
        </a:xfrm>
        <a:prstGeom prst="ellipse">
          <a:avLst/>
        </a:prstGeom>
        <a:solidFill>
          <a:srgbClr val="008EB6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F0C4F27-8D0C-4E7E-B96B-C70D51EC2668}">
      <dsp:nvSpPr>
        <dsp:cNvPr id="0" name=""/>
        <dsp:cNvSpPr/>
      </dsp:nvSpPr>
      <dsp:spPr>
        <a:xfrm>
          <a:off x="2698476" y="1621592"/>
          <a:ext cx="99566" cy="99566"/>
        </a:xfrm>
        <a:prstGeom prst="ellipse">
          <a:avLst/>
        </a:prstGeom>
        <a:solidFill>
          <a:srgbClr val="008EB6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C9AF639-4783-4FB1-9943-B58A96B708B1}">
      <dsp:nvSpPr>
        <dsp:cNvPr id="0" name=""/>
        <dsp:cNvSpPr/>
      </dsp:nvSpPr>
      <dsp:spPr>
        <a:xfrm>
          <a:off x="2622805" y="1805454"/>
          <a:ext cx="99566" cy="99566"/>
        </a:xfrm>
        <a:prstGeom prst="ellipse">
          <a:avLst/>
        </a:prstGeom>
        <a:solidFill>
          <a:srgbClr val="008EB6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4775DD0-7BAF-48B2-9D46-9E091164C535}">
      <dsp:nvSpPr>
        <dsp:cNvPr id="0" name=""/>
        <dsp:cNvSpPr/>
      </dsp:nvSpPr>
      <dsp:spPr>
        <a:xfrm>
          <a:off x="2569040" y="237534"/>
          <a:ext cx="99566" cy="99566"/>
        </a:xfrm>
        <a:prstGeom prst="ellipse">
          <a:avLst/>
        </a:prstGeom>
        <a:solidFill>
          <a:srgbClr val="008EB6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AD37BD0-4145-46D1-85BF-82660E549C26}">
      <dsp:nvSpPr>
        <dsp:cNvPr id="0" name=""/>
        <dsp:cNvSpPr/>
      </dsp:nvSpPr>
      <dsp:spPr>
        <a:xfrm>
          <a:off x="2707437" y="149646"/>
          <a:ext cx="99566" cy="99566"/>
        </a:xfrm>
        <a:prstGeom prst="ellipse">
          <a:avLst/>
        </a:prstGeom>
        <a:solidFill>
          <a:srgbClr val="008EB6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00C930E-F992-43E7-AAF0-5ABC2E373880}">
      <dsp:nvSpPr>
        <dsp:cNvPr id="0" name=""/>
        <dsp:cNvSpPr/>
      </dsp:nvSpPr>
      <dsp:spPr>
        <a:xfrm>
          <a:off x="2845834" y="61758"/>
          <a:ext cx="99566" cy="99566"/>
        </a:xfrm>
        <a:prstGeom prst="ellipse">
          <a:avLst/>
        </a:prstGeom>
        <a:solidFill>
          <a:srgbClr val="008EB6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7183F19-AF61-418E-938D-B8D9B77D800A}">
      <dsp:nvSpPr>
        <dsp:cNvPr id="0" name=""/>
        <dsp:cNvSpPr/>
      </dsp:nvSpPr>
      <dsp:spPr>
        <a:xfrm>
          <a:off x="2984232" y="149646"/>
          <a:ext cx="99566" cy="99566"/>
        </a:xfrm>
        <a:prstGeom prst="ellipse">
          <a:avLst/>
        </a:prstGeom>
        <a:solidFill>
          <a:srgbClr val="008EB6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E2070CB-6681-4EF7-8B83-E204A31A6914}">
      <dsp:nvSpPr>
        <dsp:cNvPr id="0" name=""/>
        <dsp:cNvSpPr/>
      </dsp:nvSpPr>
      <dsp:spPr>
        <a:xfrm>
          <a:off x="3122629" y="237534"/>
          <a:ext cx="99566" cy="99566"/>
        </a:xfrm>
        <a:prstGeom prst="ellipse">
          <a:avLst/>
        </a:prstGeom>
        <a:solidFill>
          <a:srgbClr val="008EB6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C7FDF0A-A116-4CB2-8FC4-6BF573124F4E}">
      <dsp:nvSpPr>
        <dsp:cNvPr id="0" name=""/>
        <dsp:cNvSpPr/>
      </dsp:nvSpPr>
      <dsp:spPr>
        <a:xfrm>
          <a:off x="2845834" y="247026"/>
          <a:ext cx="99566" cy="99566"/>
        </a:xfrm>
        <a:prstGeom prst="ellipse">
          <a:avLst/>
        </a:prstGeom>
        <a:solidFill>
          <a:srgbClr val="008EB6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51992AF-6A38-4576-9EB9-3E30D1D45E7C}">
      <dsp:nvSpPr>
        <dsp:cNvPr id="0" name=""/>
        <dsp:cNvSpPr/>
      </dsp:nvSpPr>
      <dsp:spPr>
        <a:xfrm>
          <a:off x="2845834" y="432645"/>
          <a:ext cx="99566" cy="99566"/>
        </a:xfrm>
        <a:prstGeom prst="ellipse">
          <a:avLst/>
        </a:prstGeom>
        <a:solidFill>
          <a:srgbClr val="008EB6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6282438-AA26-46D0-BC91-F3E0D19EA8CD}">
      <dsp:nvSpPr>
        <dsp:cNvPr id="0" name=""/>
        <dsp:cNvSpPr/>
      </dsp:nvSpPr>
      <dsp:spPr>
        <a:xfrm>
          <a:off x="927687" y="3041020"/>
          <a:ext cx="2147647" cy="575841"/>
        </a:xfrm>
        <a:prstGeom prst="roundRect">
          <a:avLst/>
        </a:prstGeom>
        <a:solidFill>
          <a:srgbClr val="00C1E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4585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600" kern="1200" dirty="0" smtClean="0"/>
            <a:t>Здание № 1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600" kern="1200" dirty="0" smtClean="0"/>
            <a:t>Начальная школа</a:t>
          </a:r>
          <a:endParaRPr lang="ru-RU" sz="1600" kern="1200" dirty="0"/>
        </a:p>
      </dsp:txBody>
      <dsp:txXfrm>
        <a:off x="955797" y="3069130"/>
        <a:ext cx="2091427" cy="519621"/>
      </dsp:txXfrm>
    </dsp:sp>
    <dsp:sp modelId="{E064BCDF-DE30-4A0C-9AC6-C67682730089}">
      <dsp:nvSpPr>
        <dsp:cNvPr id="0" name=""/>
        <dsp:cNvSpPr/>
      </dsp:nvSpPr>
      <dsp:spPr>
        <a:xfrm>
          <a:off x="332280" y="2476429"/>
          <a:ext cx="995664" cy="995594"/>
        </a:xfrm>
        <a:prstGeom prst="ellipse">
          <a:avLst/>
        </a:prstGeom>
        <a:pattFill prst="pct5">
          <a:fgClr>
            <a:srgbClr val="ED7D31"/>
          </a:fgClr>
          <a:bgClr>
            <a:schemeClr val="bg1"/>
          </a:bgClr>
        </a:pattFill>
        <a:ln w="12700" cap="flat" cmpd="sng" algn="ctr">
          <a:solidFill>
            <a:srgbClr val="ED7D3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7811752-8E62-403C-85E3-9A0403496F8D}">
      <dsp:nvSpPr>
        <dsp:cNvPr id="0" name=""/>
        <dsp:cNvSpPr/>
      </dsp:nvSpPr>
      <dsp:spPr>
        <a:xfrm>
          <a:off x="2309171" y="2293270"/>
          <a:ext cx="2147647" cy="575841"/>
        </a:xfrm>
        <a:prstGeom prst="roundRect">
          <a:avLst/>
        </a:prstGeom>
        <a:solidFill>
          <a:srgbClr val="00C1E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4585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600" kern="1200" dirty="0" smtClean="0"/>
            <a:t>Здание № 2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600" kern="1200" dirty="0" smtClean="0"/>
            <a:t>Средняя школа</a:t>
          </a:r>
          <a:endParaRPr lang="ru-RU" sz="1600" kern="1200" dirty="0"/>
        </a:p>
      </dsp:txBody>
      <dsp:txXfrm>
        <a:off x="2337281" y="2321380"/>
        <a:ext cx="2091427" cy="519621"/>
      </dsp:txXfrm>
    </dsp:sp>
    <dsp:sp modelId="{777E06F1-3D4F-4EAC-93FA-9C99E41BC9AD}">
      <dsp:nvSpPr>
        <dsp:cNvPr id="0" name=""/>
        <dsp:cNvSpPr/>
      </dsp:nvSpPr>
      <dsp:spPr>
        <a:xfrm>
          <a:off x="1713764" y="1728678"/>
          <a:ext cx="995664" cy="995594"/>
        </a:xfrm>
        <a:prstGeom prst="ellipse">
          <a:avLst/>
        </a:prstGeom>
        <a:pattFill prst="pct5">
          <a:fgClr>
            <a:srgbClr val="ED7D31"/>
          </a:fgClr>
          <a:bgClr>
            <a:schemeClr val="bg1"/>
          </a:bgClr>
        </a:pattFill>
        <a:ln w="12700" cap="flat" cmpd="sng" algn="ctr">
          <a:solidFill>
            <a:srgbClr val="ED7D3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3C019A8-27A5-4F25-A1D9-408578E36DEB}">
      <dsp:nvSpPr>
        <dsp:cNvPr id="0" name=""/>
        <dsp:cNvSpPr/>
      </dsp:nvSpPr>
      <dsp:spPr>
        <a:xfrm>
          <a:off x="2943409" y="1159165"/>
          <a:ext cx="2147647" cy="575841"/>
        </a:xfrm>
        <a:prstGeom prst="roundRect">
          <a:avLst/>
        </a:prstGeom>
        <a:solidFill>
          <a:srgbClr val="00C1E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4585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600" kern="1200" dirty="0" smtClean="0"/>
            <a:t>Здание № 3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600" kern="1200" dirty="0" smtClean="0"/>
            <a:t>Старшая школа</a:t>
          </a:r>
          <a:endParaRPr lang="ru-RU" sz="1600" kern="1200" dirty="0"/>
        </a:p>
      </dsp:txBody>
      <dsp:txXfrm>
        <a:off x="2971519" y="1187275"/>
        <a:ext cx="2091427" cy="519621"/>
      </dsp:txXfrm>
    </dsp:sp>
    <dsp:sp modelId="{DAE522B3-3E9E-4597-8674-F86ABD9BF012}">
      <dsp:nvSpPr>
        <dsp:cNvPr id="0" name=""/>
        <dsp:cNvSpPr/>
      </dsp:nvSpPr>
      <dsp:spPr>
        <a:xfrm>
          <a:off x="2348002" y="594573"/>
          <a:ext cx="995664" cy="995594"/>
        </a:xfrm>
        <a:prstGeom prst="ellipse">
          <a:avLst/>
        </a:prstGeom>
        <a:pattFill prst="pct5">
          <a:fgClr>
            <a:srgbClr val="ED7D31"/>
          </a:fgClr>
          <a:bgClr>
            <a:schemeClr val="bg1"/>
          </a:bgClr>
        </a:pattFill>
        <a:ln w="12700" cap="flat" cmpd="sng" algn="ctr">
          <a:solidFill>
            <a:srgbClr val="ED7D3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43A14C-779E-4B79-94CB-04223B015604}">
      <dsp:nvSpPr>
        <dsp:cNvPr id="0" name=""/>
        <dsp:cNvSpPr/>
      </dsp:nvSpPr>
      <dsp:spPr>
        <a:xfrm>
          <a:off x="1324155" y="300253"/>
          <a:ext cx="2413230" cy="750399"/>
        </a:xfrm>
        <a:prstGeom prst="rect">
          <a:avLst/>
        </a:prstGeom>
        <a:solidFill>
          <a:srgbClr val="B8EAF9">
            <a:alpha val="90000"/>
          </a:srgbClr>
        </a:solidFill>
        <a:ln w="12700" cap="flat" cmpd="sng" algn="ctr">
          <a:solidFill>
            <a:schemeClr val="bg1">
              <a:alpha val="9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99568" rIns="99568" bIns="99568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+mn-lt"/>
            </a:rPr>
            <a:t>Общеобразовательные классы</a:t>
          </a:r>
          <a:endParaRPr lang="ru-RU" sz="1400" kern="1200" dirty="0"/>
        </a:p>
      </dsp:txBody>
      <dsp:txXfrm>
        <a:off x="1710272" y="300253"/>
        <a:ext cx="2027113" cy="750399"/>
      </dsp:txXfrm>
    </dsp:sp>
    <dsp:sp modelId="{CD0EAAC1-B3CC-4D92-9B13-9D965D4A22BC}">
      <dsp:nvSpPr>
        <dsp:cNvPr id="0" name=""/>
        <dsp:cNvSpPr/>
      </dsp:nvSpPr>
      <dsp:spPr>
        <a:xfrm>
          <a:off x="1324155" y="1050652"/>
          <a:ext cx="2413230" cy="750399"/>
        </a:xfrm>
        <a:prstGeom prst="rect">
          <a:avLst/>
        </a:prstGeom>
        <a:solidFill>
          <a:srgbClr val="B8EAF9">
            <a:alpha val="90000"/>
          </a:srgbClr>
        </a:solidFill>
        <a:ln w="12700" cap="flat" cmpd="sng" algn="ctr">
          <a:solidFill>
            <a:schemeClr val="bg1">
              <a:alpha val="9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99568" rIns="99568" bIns="99568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+mn-lt"/>
            </a:rPr>
            <a:t>Классы с углубленным изучением иностранного языка</a:t>
          </a:r>
          <a:endParaRPr lang="ru-RU" sz="1400" kern="1200" dirty="0"/>
        </a:p>
      </dsp:txBody>
      <dsp:txXfrm>
        <a:off x="1710272" y="1050652"/>
        <a:ext cx="2027113" cy="750399"/>
      </dsp:txXfrm>
    </dsp:sp>
    <dsp:sp modelId="{6FFC705A-F698-4392-8BE7-CA9939507048}">
      <dsp:nvSpPr>
        <dsp:cNvPr id="0" name=""/>
        <dsp:cNvSpPr/>
      </dsp:nvSpPr>
      <dsp:spPr>
        <a:xfrm>
          <a:off x="1324155" y="1801052"/>
          <a:ext cx="2413230" cy="750399"/>
        </a:xfrm>
        <a:prstGeom prst="rect">
          <a:avLst/>
        </a:prstGeom>
        <a:solidFill>
          <a:srgbClr val="B8EAF9">
            <a:alpha val="90000"/>
          </a:srgbClr>
        </a:solidFill>
        <a:ln w="12700" cap="flat" cmpd="sng" algn="ctr">
          <a:solidFill>
            <a:schemeClr val="bg1">
              <a:alpha val="9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99568" rIns="99568" bIns="99568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+mn-lt"/>
            </a:rPr>
            <a:t>Физико-математические классы</a:t>
          </a:r>
          <a:endParaRPr lang="ru-RU" sz="1400" kern="1200" dirty="0"/>
        </a:p>
      </dsp:txBody>
      <dsp:txXfrm>
        <a:off x="1710272" y="1801052"/>
        <a:ext cx="2027113" cy="750399"/>
      </dsp:txXfrm>
    </dsp:sp>
    <dsp:sp modelId="{E49F6B9F-017E-4C04-9342-96BBB08FC261}">
      <dsp:nvSpPr>
        <dsp:cNvPr id="0" name=""/>
        <dsp:cNvSpPr/>
      </dsp:nvSpPr>
      <dsp:spPr>
        <a:xfrm>
          <a:off x="1324155" y="2551451"/>
          <a:ext cx="2413230" cy="750399"/>
        </a:xfrm>
        <a:prstGeom prst="rect">
          <a:avLst/>
        </a:prstGeom>
        <a:solidFill>
          <a:srgbClr val="B8EAF9">
            <a:alpha val="90000"/>
          </a:srgbClr>
        </a:solidFill>
        <a:ln w="12700" cap="flat" cmpd="sng" algn="ctr">
          <a:solidFill>
            <a:schemeClr val="bg1">
              <a:alpha val="9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99568" rIns="99568" bIns="99568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err="1" smtClean="0">
              <a:latin typeface="+mn-lt"/>
            </a:rPr>
            <a:t>Предпрофильные</a:t>
          </a:r>
          <a:r>
            <a:rPr lang="ru-RU" sz="1400" b="1" kern="1200" dirty="0" smtClean="0">
              <a:latin typeface="+mn-lt"/>
            </a:rPr>
            <a:t> классы</a:t>
          </a:r>
          <a:endParaRPr lang="ru-RU" sz="1400" kern="1200" dirty="0"/>
        </a:p>
      </dsp:txBody>
      <dsp:txXfrm>
        <a:off x="1710272" y="2551451"/>
        <a:ext cx="2027113" cy="750399"/>
      </dsp:txXfrm>
    </dsp:sp>
    <dsp:sp modelId="{424C1BB5-4DDB-4F4E-84B8-CF1D360666DD}">
      <dsp:nvSpPr>
        <dsp:cNvPr id="0" name=""/>
        <dsp:cNvSpPr/>
      </dsp:nvSpPr>
      <dsp:spPr>
        <a:xfrm>
          <a:off x="1324155" y="3301851"/>
          <a:ext cx="2413230" cy="750399"/>
        </a:xfrm>
        <a:prstGeom prst="rect">
          <a:avLst/>
        </a:prstGeom>
        <a:solidFill>
          <a:srgbClr val="B8EAF9">
            <a:alpha val="90000"/>
          </a:srgbClr>
        </a:solidFill>
        <a:ln w="12700" cap="flat" cmpd="sng" algn="ctr">
          <a:solidFill>
            <a:schemeClr val="bg1">
              <a:alpha val="9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99568" rIns="99568" bIns="99568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+mn-lt"/>
            </a:rPr>
            <a:t>Вариативные формы обучения</a:t>
          </a:r>
          <a:endParaRPr lang="ru-RU" sz="1400" kern="1200" dirty="0"/>
        </a:p>
      </dsp:txBody>
      <dsp:txXfrm>
        <a:off x="1710272" y="3301851"/>
        <a:ext cx="2027113" cy="750399"/>
      </dsp:txXfrm>
    </dsp:sp>
    <dsp:sp modelId="{DA279941-6043-44CA-AC3A-77ABC3D5AF0E}">
      <dsp:nvSpPr>
        <dsp:cNvPr id="0" name=""/>
        <dsp:cNvSpPr/>
      </dsp:nvSpPr>
      <dsp:spPr>
        <a:xfrm>
          <a:off x="1324155" y="4052250"/>
          <a:ext cx="2413230" cy="750399"/>
        </a:xfrm>
        <a:prstGeom prst="rect">
          <a:avLst/>
        </a:prstGeom>
        <a:solidFill>
          <a:srgbClr val="B8EAF9">
            <a:alpha val="90000"/>
          </a:srgbClr>
        </a:solidFill>
        <a:ln w="12700" cap="flat" cmpd="sng" algn="ctr">
          <a:solidFill>
            <a:schemeClr val="bg1">
              <a:alpha val="9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99568" rIns="99568" bIns="99568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+mn-lt"/>
            </a:rPr>
            <a:t>Инклюзивное образование</a:t>
          </a:r>
          <a:endParaRPr lang="ru-RU" sz="1400" kern="1200" dirty="0"/>
        </a:p>
      </dsp:txBody>
      <dsp:txXfrm>
        <a:off x="1710272" y="4052250"/>
        <a:ext cx="2027113" cy="750399"/>
      </dsp:txXfrm>
    </dsp:sp>
    <dsp:sp modelId="{C01487C8-16E0-4F5A-984F-2F48338CF6B7}">
      <dsp:nvSpPr>
        <dsp:cNvPr id="0" name=""/>
        <dsp:cNvSpPr/>
      </dsp:nvSpPr>
      <dsp:spPr>
        <a:xfrm>
          <a:off x="1324155" y="4802650"/>
          <a:ext cx="2413230" cy="750399"/>
        </a:xfrm>
        <a:prstGeom prst="rect">
          <a:avLst/>
        </a:prstGeom>
        <a:solidFill>
          <a:srgbClr val="B8EAF9">
            <a:alpha val="90000"/>
          </a:srgbClr>
        </a:solidFill>
        <a:ln w="12700" cap="flat" cmpd="sng" algn="ctr">
          <a:solidFill>
            <a:schemeClr val="bg1">
              <a:alpha val="9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99568" rIns="99568" bIns="99568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+mn-lt"/>
            </a:rPr>
            <a:t>Профильные и многопрофильные классы</a:t>
          </a:r>
          <a:endParaRPr lang="ru-RU" sz="1400" kern="1200" dirty="0"/>
        </a:p>
      </dsp:txBody>
      <dsp:txXfrm>
        <a:off x="1710272" y="4802650"/>
        <a:ext cx="2027113" cy="750399"/>
      </dsp:txXfrm>
    </dsp:sp>
    <dsp:sp modelId="{4406C26C-9D39-4C9A-A11D-B91D2DA81271}">
      <dsp:nvSpPr>
        <dsp:cNvPr id="0" name=""/>
        <dsp:cNvSpPr/>
      </dsp:nvSpPr>
      <dsp:spPr>
        <a:xfrm>
          <a:off x="292904" y="243"/>
          <a:ext cx="975444" cy="975444"/>
        </a:xfrm>
        <a:prstGeom prst="ellipse">
          <a:avLst/>
        </a:prstGeom>
        <a:solidFill>
          <a:srgbClr val="F5FCFE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900" kern="1200" dirty="0"/>
        </a:p>
      </dsp:txBody>
      <dsp:txXfrm>
        <a:off x="435754" y="143093"/>
        <a:ext cx="689744" cy="689744"/>
      </dsp:txXfrm>
    </dsp:sp>
    <dsp:sp modelId="{91C2C3A1-0CFE-45C1-9946-C2493EF3FF25}">
      <dsp:nvSpPr>
        <dsp:cNvPr id="0" name=""/>
        <dsp:cNvSpPr/>
      </dsp:nvSpPr>
      <dsp:spPr>
        <a:xfrm>
          <a:off x="5736095" y="300253"/>
          <a:ext cx="2413230" cy="750399"/>
        </a:xfrm>
        <a:prstGeom prst="rect">
          <a:avLst/>
        </a:prstGeom>
        <a:solidFill>
          <a:srgbClr val="B8EAF9">
            <a:alpha val="90000"/>
          </a:srgbClr>
        </a:solidFill>
        <a:ln w="12700" cap="flat" cmpd="sng" algn="ctr">
          <a:solidFill>
            <a:schemeClr val="bg1">
              <a:alpha val="9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99568" rIns="99568" bIns="99568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+mn-lt"/>
            </a:rPr>
            <a:t>Общеобразовательные группы</a:t>
          </a:r>
          <a:endParaRPr lang="ru-RU" sz="1400" kern="1200" dirty="0"/>
        </a:p>
      </dsp:txBody>
      <dsp:txXfrm>
        <a:off x="6122212" y="300253"/>
        <a:ext cx="2027113" cy="750399"/>
      </dsp:txXfrm>
    </dsp:sp>
    <dsp:sp modelId="{FC429814-32D2-4E43-8C9A-229B9350C176}">
      <dsp:nvSpPr>
        <dsp:cNvPr id="0" name=""/>
        <dsp:cNvSpPr/>
      </dsp:nvSpPr>
      <dsp:spPr>
        <a:xfrm>
          <a:off x="5736095" y="1050652"/>
          <a:ext cx="2413230" cy="750399"/>
        </a:xfrm>
        <a:prstGeom prst="rect">
          <a:avLst/>
        </a:prstGeom>
        <a:solidFill>
          <a:srgbClr val="B8EAF9">
            <a:alpha val="90000"/>
          </a:srgbClr>
        </a:solidFill>
        <a:ln w="12700" cap="flat" cmpd="sng" algn="ctr">
          <a:solidFill>
            <a:schemeClr val="bg1">
              <a:alpha val="9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99568" rIns="99568" bIns="99568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+mn-lt"/>
              <a:cs typeface="Times New Roman" pitchFamily="18" charset="0"/>
            </a:rPr>
            <a:t>Комбинированные группы для детей с нарушением слуха</a:t>
          </a:r>
          <a:endParaRPr lang="ru-RU" sz="1400" kern="1200" dirty="0"/>
        </a:p>
      </dsp:txBody>
      <dsp:txXfrm>
        <a:off x="6122212" y="1050652"/>
        <a:ext cx="2027113" cy="750399"/>
      </dsp:txXfrm>
    </dsp:sp>
    <dsp:sp modelId="{14CB7DCC-6093-4227-99A8-2D604A313B0E}">
      <dsp:nvSpPr>
        <dsp:cNvPr id="0" name=""/>
        <dsp:cNvSpPr/>
      </dsp:nvSpPr>
      <dsp:spPr>
        <a:xfrm>
          <a:off x="5736095" y="1801052"/>
          <a:ext cx="2413230" cy="750399"/>
        </a:xfrm>
        <a:prstGeom prst="rect">
          <a:avLst/>
        </a:prstGeom>
        <a:solidFill>
          <a:srgbClr val="B8EAF9">
            <a:alpha val="90000"/>
          </a:srgbClr>
        </a:solidFill>
        <a:ln w="12700" cap="flat" cmpd="sng" algn="ctr">
          <a:solidFill>
            <a:schemeClr val="bg1">
              <a:alpha val="9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99568" rIns="99568" bIns="99568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+mn-lt"/>
              <a:cs typeface="Times New Roman" pitchFamily="18" charset="0"/>
            </a:rPr>
            <a:t>Логопедические группы</a:t>
          </a:r>
          <a:endParaRPr lang="ru-RU" sz="1400" kern="1200" dirty="0"/>
        </a:p>
      </dsp:txBody>
      <dsp:txXfrm>
        <a:off x="6122212" y="1801052"/>
        <a:ext cx="2027113" cy="750399"/>
      </dsp:txXfrm>
    </dsp:sp>
    <dsp:sp modelId="{DC3F9F06-B847-4CA1-A62B-84783A32CBBE}">
      <dsp:nvSpPr>
        <dsp:cNvPr id="0" name=""/>
        <dsp:cNvSpPr/>
      </dsp:nvSpPr>
      <dsp:spPr>
        <a:xfrm>
          <a:off x="5736095" y="2551451"/>
          <a:ext cx="2413230" cy="750399"/>
        </a:xfrm>
        <a:prstGeom prst="rect">
          <a:avLst/>
        </a:prstGeom>
        <a:solidFill>
          <a:srgbClr val="B8EAF9">
            <a:alpha val="90000"/>
          </a:srgbClr>
        </a:solidFill>
        <a:ln w="12700" cap="flat" cmpd="sng" algn="ctr">
          <a:solidFill>
            <a:schemeClr val="bg1">
              <a:alpha val="9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99568" rIns="99568" bIns="99568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+mn-lt"/>
              <a:cs typeface="Times New Roman" pitchFamily="18" charset="0"/>
            </a:rPr>
            <a:t>ГКП</a:t>
          </a:r>
          <a:endParaRPr lang="ru-RU" sz="1400" kern="1200" dirty="0"/>
        </a:p>
      </dsp:txBody>
      <dsp:txXfrm>
        <a:off x="6122212" y="2551451"/>
        <a:ext cx="2027113" cy="750399"/>
      </dsp:txXfrm>
    </dsp:sp>
    <dsp:sp modelId="{D4B0DFB0-1A7B-4CFB-A2C4-7ED517836B82}">
      <dsp:nvSpPr>
        <dsp:cNvPr id="0" name=""/>
        <dsp:cNvSpPr/>
      </dsp:nvSpPr>
      <dsp:spPr>
        <a:xfrm>
          <a:off x="5736095" y="3301851"/>
          <a:ext cx="2413230" cy="750399"/>
        </a:xfrm>
        <a:prstGeom prst="rect">
          <a:avLst/>
        </a:prstGeom>
        <a:solidFill>
          <a:srgbClr val="B8EAF9">
            <a:alpha val="90000"/>
          </a:srgbClr>
        </a:solidFill>
        <a:ln w="12700" cap="flat" cmpd="sng" algn="ctr">
          <a:solidFill>
            <a:schemeClr val="bg1">
              <a:alpha val="9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99568" rIns="99568" bIns="99568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+mn-lt"/>
              <a:cs typeface="Times New Roman" pitchFamily="18" charset="0"/>
            </a:rPr>
            <a:t>Ясельные группы</a:t>
          </a:r>
          <a:endParaRPr lang="ru-RU" sz="1400" kern="1200" dirty="0"/>
        </a:p>
      </dsp:txBody>
      <dsp:txXfrm>
        <a:off x="6122212" y="3301851"/>
        <a:ext cx="2027113" cy="750399"/>
      </dsp:txXfrm>
    </dsp:sp>
    <dsp:sp modelId="{24BF4EE4-28D1-4E1C-84F3-0D5C0F3644FB}">
      <dsp:nvSpPr>
        <dsp:cNvPr id="0" name=""/>
        <dsp:cNvSpPr/>
      </dsp:nvSpPr>
      <dsp:spPr>
        <a:xfrm>
          <a:off x="5736095" y="4052250"/>
          <a:ext cx="2413230" cy="750399"/>
        </a:xfrm>
        <a:prstGeom prst="rect">
          <a:avLst/>
        </a:prstGeom>
        <a:solidFill>
          <a:srgbClr val="B8EAF9">
            <a:alpha val="90000"/>
          </a:srgbClr>
        </a:solidFill>
        <a:ln w="12700" cap="flat" cmpd="sng" algn="ctr">
          <a:solidFill>
            <a:schemeClr val="bg1">
              <a:alpha val="9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99568" rIns="99568" bIns="99568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+mn-lt"/>
              <a:cs typeface="Times New Roman" pitchFamily="18" charset="0"/>
            </a:rPr>
            <a:t>Группы для детей с ЗПР</a:t>
          </a:r>
          <a:endParaRPr lang="ru-RU" sz="1400" kern="1200" dirty="0"/>
        </a:p>
      </dsp:txBody>
      <dsp:txXfrm>
        <a:off x="6122212" y="4052250"/>
        <a:ext cx="2027113" cy="750399"/>
      </dsp:txXfrm>
    </dsp:sp>
    <dsp:sp modelId="{B33521F6-7262-407A-8EE2-BEFB91AC85C8}">
      <dsp:nvSpPr>
        <dsp:cNvPr id="0" name=""/>
        <dsp:cNvSpPr/>
      </dsp:nvSpPr>
      <dsp:spPr>
        <a:xfrm>
          <a:off x="5736095" y="4802650"/>
          <a:ext cx="2413230" cy="750399"/>
        </a:xfrm>
        <a:prstGeom prst="rect">
          <a:avLst/>
        </a:prstGeom>
        <a:solidFill>
          <a:srgbClr val="B8EAF9">
            <a:alpha val="90000"/>
          </a:srgbClr>
        </a:solidFill>
        <a:ln w="12700" cap="flat" cmpd="sng" algn="ctr">
          <a:solidFill>
            <a:schemeClr val="bg1">
              <a:alpha val="9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99568" rIns="99568" bIns="99568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+mn-lt"/>
              <a:cs typeface="Times New Roman" pitchFamily="18" charset="0"/>
            </a:rPr>
            <a:t>Группы для детей с нарушением зрения</a:t>
          </a:r>
          <a:endParaRPr lang="ru-RU" sz="1400" kern="1200" dirty="0"/>
        </a:p>
      </dsp:txBody>
      <dsp:txXfrm>
        <a:off x="6122212" y="4802650"/>
        <a:ext cx="2027113" cy="750399"/>
      </dsp:txXfrm>
    </dsp:sp>
    <dsp:sp modelId="{C374FEEA-0B65-4D65-A463-0E2EF0BFC75B}">
      <dsp:nvSpPr>
        <dsp:cNvPr id="0" name=""/>
        <dsp:cNvSpPr/>
      </dsp:nvSpPr>
      <dsp:spPr>
        <a:xfrm>
          <a:off x="4365039" y="243"/>
          <a:ext cx="975444" cy="975444"/>
        </a:xfrm>
        <a:prstGeom prst="ellipse">
          <a:avLst/>
        </a:prstGeom>
        <a:solidFill>
          <a:srgbClr val="F5FCFE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900" kern="1200"/>
        </a:p>
      </dsp:txBody>
      <dsp:txXfrm>
        <a:off x="4507889" y="143093"/>
        <a:ext cx="689744" cy="68974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27CB134-4FCC-4182-B0FF-2E154A54D6F2}">
      <dsp:nvSpPr>
        <dsp:cNvPr id="0" name=""/>
        <dsp:cNvSpPr/>
      </dsp:nvSpPr>
      <dsp:spPr>
        <a:xfrm rot="5400000">
          <a:off x="2920323" y="108805"/>
          <a:ext cx="1672702" cy="1455251"/>
        </a:xfrm>
        <a:prstGeom prst="hexagon">
          <a:avLst>
            <a:gd name="adj" fmla="val 25000"/>
            <a:gd name="vf" fmla="val 115470"/>
          </a:avLst>
        </a:prstGeom>
        <a:solidFill>
          <a:srgbClr val="008EB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300" kern="1200" dirty="0"/>
        </a:p>
      </dsp:txBody>
      <dsp:txXfrm rot="-5400000">
        <a:off x="3255825" y="260743"/>
        <a:ext cx="1001697" cy="1151376"/>
      </dsp:txXfrm>
    </dsp:sp>
    <dsp:sp modelId="{9D467ABA-CEA1-4DA6-BE3B-69C82E3A89D2}">
      <dsp:nvSpPr>
        <dsp:cNvPr id="0" name=""/>
        <dsp:cNvSpPr/>
      </dsp:nvSpPr>
      <dsp:spPr>
        <a:xfrm>
          <a:off x="4528460" y="334619"/>
          <a:ext cx="1866736" cy="10036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AD44210-3170-43BC-92E6-AF141A75F35F}">
      <dsp:nvSpPr>
        <dsp:cNvPr id="0" name=""/>
        <dsp:cNvSpPr/>
      </dsp:nvSpPr>
      <dsp:spPr>
        <a:xfrm rot="5400000">
          <a:off x="1348652" y="108805"/>
          <a:ext cx="1672702" cy="1455251"/>
        </a:xfrm>
        <a:prstGeom prst="hexagon">
          <a:avLst>
            <a:gd name="adj" fmla="val 25000"/>
            <a:gd name="vf" fmla="val 115470"/>
          </a:avLst>
        </a:prstGeom>
        <a:solidFill>
          <a:srgbClr val="008EB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600" kern="1200"/>
        </a:p>
      </dsp:txBody>
      <dsp:txXfrm rot="-5400000">
        <a:off x="1684154" y="260743"/>
        <a:ext cx="1001697" cy="1151376"/>
      </dsp:txXfrm>
    </dsp:sp>
    <dsp:sp modelId="{E34E9971-6CBD-4E64-A88E-37E0CED22B91}">
      <dsp:nvSpPr>
        <dsp:cNvPr id="0" name=""/>
        <dsp:cNvSpPr/>
      </dsp:nvSpPr>
      <dsp:spPr>
        <a:xfrm rot="5400000">
          <a:off x="2131477" y="1528595"/>
          <a:ext cx="1672702" cy="1455251"/>
        </a:xfrm>
        <a:prstGeom prst="hexagon">
          <a:avLst>
            <a:gd name="adj" fmla="val 25000"/>
            <a:gd name="vf" fmla="val 115470"/>
          </a:avLst>
        </a:prstGeom>
        <a:solidFill>
          <a:srgbClr val="008EB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300" kern="1200"/>
        </a:p>
      </dsp:txBody>
      <dsp:txXfrm rot="-5400000">
        <a:off x="2466979" y="1680533"/>
        <a:ext cx="1001697" cy="1151376"/>
      </dsp:txXfrm>
    </dsp:sp>
    <dsp:sp modelId="{FB4D9365-EBBF-4892-B6F9-3D2D443EE860}">
      <dsp:nvSpPr>
        <dsp:cNvPr id="0" name=""/>
        <dsp:cNvSpPr/>
      </dsp:nvSpPr>
      <dsp:spPr>
        <a:xfrm>
          <a:off x="373466" y="1754410"/>
          <a:ext cx="1806519" cy="10036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FFE83F6-EE81-4CB6-8964-7362AF22D477}">
      <dsp:nvSpPr>
        <dsp:cNvPr id="0" name=""/>
        <dsp:cNvSpPr/>
      </dsp:nvSpPr>
      <dsp:spPr>
        <a:xfrm rot="5400000">
          <a:off x="3703148" y="1528595"/>
          <a:ext cx="1672702" cy="1455251"/>
        </a:xfrm>
        <a:prstGeom prst="hexagon">
          <a:avLst>
            <a:gd name="adj" fmla="val 25000"/>
            <a:gd name="vf" fmla="val 115470"/>
          </a:avLst>
        </a:prstGeom>
        <a:solidFill>
          <a:srgbClr val="008EB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600" kern="1200"/>
        </a:p>
      </dsp:txBody>
      <dsp:txXfrm rot="-5400000">
        <a:off x="4038650" y="1680533"/>
        <a:ext cx="1001697" cy="1151376"/>
      </dsp:txXfrm>
    </dsp:sp>
    <dsp:sp modelId="{B0AB0F00-16C2-49F9-A6D7-3FF7A7FA64E5}">
      <dsp:nvSpPr>
        <dsp:cNvPr id="0" name=""/>
        <dsp:cNvSpPr/>
      </dsp:nvSpPr>
      <dsp:spPr>
        <a:xfrm rot="5400000">
          <a:off x="2920323" y="2948385"/>
          <a:ext cx="1672702" cy="1455251"/>
        </a:xfrm>
        <a:prstGeom prst="hexagon">
          <a:avLst>
            <a:gd name="adj" fmla="val 25000"/>
            <a:gd name="vf" fmla="val 115470"/>
          </a:avLst>
        </a:prstGeom>
        <a:solidFill>
          <a:srgbClr val="008EB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300" kern="1200" dirty="0"/>
        </a:p>
      </dsp:txBody>
      <dsp:txXfrm rot="-5400000">
        <a:off x="3255825" y="3100323"/>
        <a:ext cx="1001697" cy="1151376"/>
      </dsp:txXfrm>
    </dsp:sp>
    <dsp:sp modelId="{ECE2E6D6-C914-469D-9D97-1974BBDC807D}">
      <dsp:nvSpPr>
        <dsp:cNvPr id="0" name=""/>
        <dsp:cNvSpPr/>
      </dsp:nvSpPr>
      <dsp:spPr>
        <a:xfrm>
          <a:off x="4528460" y="3174200"/>
          <a:ext cx="1866736" cy="10036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D8F0B8A-ADBC-4912-8B19-A86293D5D566}">
      <dsp:nvSpPr>
        <dsp:cNvPr id="0" name=""/>
        <dsp:cNvSpPr/>
      </dsp:nvSpPr>
      <dsp:spPr>
        <a:xfrm rot="5400000">
          <a:off x="1348652" y="2948385"/>
          <a:ext cx="1672702" cy="1455251"/>
        </a:xfrm>
        <a:prstGeom prst="hexagon">
          <a:avLst>
            <a:gd name="adj" fmla="val 25000"/>
            <a:gd name="vf" fmla="val 115470"/>
          </a:avLst>
        </a:prstGeom>
        <a:solidFill>
          <a:srgbClr val="008EB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600" kern="1200"/>
        </a:p>
      </dsp:txBody>
      <dsp:txXfrm rot="-5400000">
        <a:off x="1684154" y="3100323"/>
        <a:ext cx="1001697" cy="115137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AscendingPictureAccentProcess">
  <dgm:title val=""/>
  <dgm:desc val=""/>
  <dgm:catLst>
    <dgm:cat type="process" pri="22500"/>
    <dgm:cat type="picture" pri="16000"/>
    <dgm:cat type="pictureconvert" pri="1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func="var" arg="dir" op="equ" val="norm">
            <dgm:choose name="Name5">
              <dgm:if name="Name6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l" for="ch" forName="parTx1" refType="w" fact="0.2711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2469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7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l" for="ch" forName="parTx1" refType="w" fact="0.366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3333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if>
          <dgm:else name="Name8">
            <dgm:choose name="Name9">
              <dgm:if name="Name10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r" for="ch" forName="parTx1" refType="w" fact="0.7289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7531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1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r" for="ch" forName="parTx1" refType="w" fact="0.634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6667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func="var" arg="dir" op="equ" val="norm">
            <dgm:choose name="Name15">
              <dgm:if name="Name16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3221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3056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2859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309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334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359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3848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1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359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359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197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178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688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3503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17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4274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405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3794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4106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44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477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5106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44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477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477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2614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2369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l" for="ch" forName="parTx2" refType="w" fact="0.4893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4648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if>
          <dgm:else name="Name18">
            <dgm:choose name="Name19">
              <dgm:if name="Name20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6779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6944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7141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690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665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640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6152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9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640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640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803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821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312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6497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21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5726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594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6206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5894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55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522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4894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56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522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522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7386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7631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r" for="ch" forName="parTx2" refType="w" fact="0.5107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5352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func="var" arg="dir" op="equ" val="norm">
            <dgm:choose name="Name25">
              <dgm:if name="Name26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2981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2676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357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44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323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23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6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68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491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513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68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68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487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1328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732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3573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4763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4604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27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3684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3307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912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494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342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23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12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79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6068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6346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79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79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837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1641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l" for="ch" forName="parTx2" refType="w" fact="0.4612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4416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l" for="ch" forName="parTx3" refType="w" fact="0.5886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569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if>
          <dgm:else name="Name28">
            <dgm:choose name="Name29">
              <dgm:if name="Name30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7019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7324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643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55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677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76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4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31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509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486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31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31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513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8672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268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6427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5237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5396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31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6316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6693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088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506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658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76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88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21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3932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3654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21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21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163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8359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r" for="ch" forName="parTx2" refType="w" fact="0.5388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5584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r" for="ch" forName="parTx3" refType="w" fact="0.4114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431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func="var" arg="dir" op="equ" val="norm">
            <dgm:choose name="Name35">
              <dgm:if name="Name36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3253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2949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263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313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67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5486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5267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5462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565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5851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604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565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565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466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1333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10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3972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229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509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722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5588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37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3978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3606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3223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829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717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6709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6441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6679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691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715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739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691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691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793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163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l" for="ch" forName="parTx2" refType="w" fact="0.502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4857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l" for="ch" forName="parTx3" refType="w" fact="0.6394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6231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l" for="ch" forName="parTx4" refType="w" fact="0.6997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6834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if>
          <dgm:else name="Name38">
            <dgm:choose name="Name39">
              <dgm:if name="Name40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6747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7051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736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687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32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4514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4733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4538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434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4149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395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434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434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534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8667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89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6028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771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490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278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4412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41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6022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6394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6777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171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283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3291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3559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3321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308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284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260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308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308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207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837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r" for="ch" forName="parTx2" refType="w" fact="0.498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5143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r" for="ch" forName="parTx3" refType="w" fact="0.3606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3769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r" for="ch" forName="parTx4" refType="w" fact="0.3003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3166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else>
        </dgm:choose>
      </dgm:if>
      <dgm:if name="Name42" axis="ch" ptType="node" func="cnt" op="equ" val="5">
        <dgm:choose name="Name43">
          <dgm:if name="Name44" func="var" arg="dir" op="equ" val="norm">
            <dgm:choose name="Name45">
              <dgm:if name="Name46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3263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001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2733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462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69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484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5549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601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577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5951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6123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629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6467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6123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6123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1746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1631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982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3866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194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5078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827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5712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18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6064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47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3951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634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331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981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68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43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672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7278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699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7207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741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7624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7832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741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741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211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197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l" for="ch" forName="parTx2" refType="w" fact="0.4822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4682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l" for="ch" forName="parTx3" refType="w" fact="0.629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61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l" for="ch" forName="parTx4" refType="w" fact="0.7057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6917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l" for="ch" forName="parTx5" refType="w" fact="0.7484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7344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if>
          <dgm:else name="Name48">
            <dgm:choose name="Name49">
              <dgm:if name="Name50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6737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999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7267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538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30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516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4451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399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422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4049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3877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370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3533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3877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3877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8254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8369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018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6134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806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4922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173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4288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82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3936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51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6049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366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669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019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31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57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328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2722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300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2793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258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2376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2168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258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258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788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802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r" for="ch" forName="parTx2" refType="w" fact="0.5178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5318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r" for="ch" forName="parTx3" refType="w" fact="0.371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38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r" for="ch" forName="parTx4" refType="w" fact="0.2943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3083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r" for="ch" forName="parTx5" refType="w" fact="0.2516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2656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else>
        </dgm:choose>
      </dgm:if>
      <dgm:if name="Name52" axis="ch" ptType="node" func="cnt" op="equ" val="6">
        <dgm:choose name="Name53">
          <dgm:if name="Name54" func="var" arg="dir" op="equ" val="norm">
            <dgm:choose name="Name55">
              <dgm:if name="Name56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3608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3384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15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2923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2688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883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69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5696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624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6509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6281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6437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6593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67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690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6593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6593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091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1988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273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4169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349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524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998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5894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416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6313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644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6541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57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4276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401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739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3464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3186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786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564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67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740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7714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7443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7628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7814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7999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818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7814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7814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479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2356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l" for="ch" forName="parTx2" refType="w" fact="0.5064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4941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l" for="ch" forName="parTx3" refType="w" fact="0.6339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6216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l" for="ch" forName="parTx4" refType="w" fact="0.7108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698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l" for="ch" forName="parTx5" refType="w" fact="0.7604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7481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l" for="ch" forName="parTx6" refType="w" fact="0.7874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7751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if>
          <dgm:else name="Name58">
            <dgm:choose name="Name59">
              <dgm:if name="Name60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6392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6616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84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7077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7312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117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30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4304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375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3491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3719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3563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340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32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309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340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340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909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8012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727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5831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651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475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002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4106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584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3687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356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3459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61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5724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599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261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6536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6814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214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436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32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259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2286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2557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2372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218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2001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181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218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218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522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7644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r" for="ch" forName="parTx2" refType="w" fact="0.4937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5059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r" for="ch" forName="parTx3" refType="w" fact="0.3662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3784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r" for="ch" forName="parTx4" refType="w" fact="0.2893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301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r" for="ch" forName="parTx5" refType="w" fact="0.2397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2519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r" for="ch" forName="parTx6" refType="w" fact="0.2127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2249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else>
        </dgm:choose>
      </dgm:if>
      <dgm:else name="Name62">
        <dgm:choose name="Name63">
          <dgm:if name="Name64" func="var" arg="dir" op="equ" val="norm">
            <dgm:choose name="Name65">
              <dgm:if name="Name66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390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3721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353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337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142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088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926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583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6371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6701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6853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6627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6773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6919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706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7212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6919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6919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556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246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53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4439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511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541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6132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6037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576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648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828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6733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  <dgm:constr type="l" for="ch" forName="parTx7" refType="w" fact="0.6966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6871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l" for="ch" forName="desTx7" refType="r" refFor="ch" refForName="parTx7"/>
                  <dgm:constr type="r" for="ch" forName="desTx7" refType="w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67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445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4244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4026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806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584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803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618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665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7266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7643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7816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7558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772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7892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8058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822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7892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7892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91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2806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l" for="ch" forName="parTx2" refType="w" fact="0.5172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5063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l" for="ch" forName="parTx3" refType="w" fact="0.628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6176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l" for="ch" forName="parTx4" refType="w" fact="0.6994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688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l" for="ch" forName="parTx5" refType="w" fact="0.7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7391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l" for="ch" forName="parTx6" refType="w" fact="0.7788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7679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l" for="ch" forName="parTx7" refType="w" fact="0.794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7836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if>
          <dgm:else name="Name68">
            <dgm:choose name="Name69">
              <dgm:if name="Name70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609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6279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647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663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858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912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074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416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3629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3299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3147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3373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3227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3081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293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2788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3081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3081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444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754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46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5561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489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458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3868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3963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424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352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172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3267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  <dgm:constr type="r" for="ch" forName="parTx7" refType="w" fact="0.3034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3129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r" for="ch" forName="desTx7" refType="l" refFor="ch" refForName="parTx7"/>
                  <dgm:constr type="l" for="ch" forName="desTx7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71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554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5756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5974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194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416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197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382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334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2734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2357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2184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2442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227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2108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1942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177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2108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2108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08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7194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r" for="ch" forName="parTx2" refType="w" fact="0.4828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4937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r" for="ch" forName="parTx3" refType="w" fact="0.371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3824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r" for="ch" forName="parTx4" refType="w" fact="0.3006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311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r" for="ch" forName="parTx5" refType="w" fact="0.2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2609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r" for="ch" forName="parTx6" refType="w" fact="0.2212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2321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r" for="ch" forName="parTx7" refType="w" fact="0.205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2164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else>
        </dgm:choose>
      </dgm:else>
    </dgm:choose>
    <dgm:forEach name="wrapper" axis="self" ptType="parTrans">
      <dgm:forEach name="wrapper2" axis="self" ptType="sibTrans" st="2">
        <dgm:forEach name="imageRepeat" axis="self">
          <dgm:layoutNode name="imageRepeat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 axis="self"/>
          </dgm:layoutNode>
        </dgm:forEach>
      </dgm:forEach>
    </dgm:forEach>
    <dgm:choose name="Name72">
      <dgm:if name="Name73" axis="ch" ptType="node" func="cnt" op="gte" val="2">
        <dgm:layoutNode name="dot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4"/>
    </dgm:choose>
    <dgm:choose name="Name75">
      <dgm:if name="Name76" axis="ch" ptType="node" func="cnt" op="gte" val="3">
        <dgm:layoutNode name="dot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7"/>
    </dgm:choose>
    <dgm:choose name="Name78">
      <dgm:if name="Name79" axis="ch" ptType="node" func="cnt" op="gte" val="4">
        <dgm:layoutNode name="dot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0"/>
    </dgm:choose>
    <dgm:choose name="Name81">
      <dgm:if name="Name82" axis="ch" ptType="node" func="cnt" op="gte" val="5">
        <dgm:layoutNode name="dot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8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3"/>
    </dgm:choose>
    <dgm:choose name="Name84">
      <dgm:if name="Name85" axis="ch" ptType="node" func="cnt" op="gte" val="6">
        <dgm:layoutNode name="dot9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10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6"/>
    </dgm:choose>
    <dgm:choose name="Name87">
      <dgm:if name="Name88" axis="ch" ptType="node" func="cnt" op="gte" val="7">
        <dgm:layoutNode name="dot1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9"/>
    </dgm:choose>
    <dgm:choose name="Name90">
      <dgm:if name="Name91" axis="ch" ptType="node" func="cnt" op="gte" val="2">
        <dgm:layoutNode name="dotArrow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92"/>
    </dgm:choose>
    <dgm:forEach name="Name93" axis="ch" ptType="node" cnt="1">
      <dgm:layoutNode name="parTx1">
        <dgm:choose name="Name94">
          <dgm:if name="Name95" func="var" arg="dir" op="equ" val="norm">
            <dgm:alg type="tx">
              <dgm:param type="parTxLTRAlign" val="l"/>
              <dgm:param type="parTxRTLAlign" val="r"/>
            </dgm:alg>
          </dgm:if>
          <dgm:else name="Name96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97">
          <dgm:if name="Name98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99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00">
        <dgm:if name="Name101" axis="ch" ptType="node" func="cnt" op="gte" val="1">
          <dgm:layoutNode name="desTx1" styleLbl="revTx">
            <dgm:varLst>
              <dgm:bulletEnabled val="1"/>
            </dgm:varLst>
            <dgm:choose name="Name102">
              <dgm:if name="Name103" func="var" arg="dir" op="equ" val="norm">
                <dgm:choose name="Name104">
                  <dgm:if name="Name105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06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07">
                <dgm:choose name="Name108">
                  <dgm:if name="Name109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10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11"/>
      </dgm:choose>
    </dgm:forEach>
    <dgm:forEach name="Name112" axis="ch" ptType="sibTrans" hideLastTrans="0" cnt="1">
      <dgm:layoutNode name="picture1">
        <dgm:alg type="sp"/>
        <dgm:shape xmlns:r="http://schemas.openxmlformats.org/officeDocument/2006/relationships" r:blip="">
          <dgm:adjLst/>
        </dgm:shape>
        <dgm:presOf/>
        <dgm:constrLst/>
        <dgm:forEach name="Name113" ref="imageRepeat"/>
      </dgm:layoutNode>
    </dgm:forEach>
    <dgm:forEach name="Name114" axis="ch" ptType="node" st="2" cnt="1">
      <dgm:layoutNode name="parTx2">
        <dgm:choose name="Name115">
          <dgm:if name="Name116" func="var" arg="dir" op="equ" val="norm">
            <dgm:alg type="tx">
              <dgm:param type="parTxLTRAlign" val="l"/>
              <dgm:param type="parTxRTLAlign" val="r"/>
            </dgm:alg>
          </dgm:if>
          <dgm:else name="Name117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18">
          <dgm:if name="Name119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20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21">
        <dgm:if name="Name122" axis="ch" ptType="node" func="cnt" op="gte" val="1">
          <dgm:layoutNode name="desTx2" styleLbl="revTx">
            <dgm:varLst>
              <dgm:bulletEnabled val="1"/>
            </dgm:varLst>
            <dgm:choose name="Name123">
              <dgm:if name="Name124" func="var" arg="dir" op="equ" val="norm">
                <dgm:choose name="Name125">
                  <dgm:if name="Name126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27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28">
                <dgm:choose name="Name129">
                  <dgm:if name="Name130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31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32"/>
      </dgm:choose>
    </dgm:forEach>
    <dgm:forEach name="Name133" axis="ch" ptType="sibTrans" hideLastTrans="0" st="2" cnt="1">
      <dgm:layoutNode name="picture2">
        <dgm:alg type="sp"/>
        <dgm:shape xmlns:r="http://schemas.openxmlformats.org/officeDocument/2006/relationships" r:blip="">
          <dgm:adjLst/>
        </dgm:shape>
        <dgm:presOf/>
        <dgm:constrLst/>
        <dgm:forEach name="Name134" ref="imageRepeat"/>
      </dgm:layoutNode>
    </dgm:forEach>
    <dgm:forEach name="Name135" axis="ch" ptType="node" st="3" cnt="1">
      <dgm:layoutNode name="parTx3">
        <dgm:choose name="Name136">
          <dgm:if name="Name137" func="var" arg="dir" op="equ" val="norm">
            <dgm:alg type="tx">
              <dgm:param type="parTxLTRAlign" val="l"/>
              <dgm:param type="parTxRTLAlign" val="r"/>
            </dgm:alg>
          </dgm:if>
          <dgm:else name="Name138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39">
          <dgm:if name="Name140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41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42">
        <dgm:if name="Name143" axis="ch" ptType="node" func="cnt" op="gte" val="1">
          <dgm:layoutNode name="desTx3" styleLbl="revTx">
            <dgm:varLst>
              <dgm:bulletEnabled val="1"/>
            </dgm:varLst>
            <dgm:choose name="Name144">
              <dgm:if name="Name145" func="var" arg="dir" op="equ" val="norm">
                <dgm:choose name="Name146">
                  <dgm:if name="Name147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48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49">
                <dgm:choose name="Name150">
                  <dgm:if name="Name151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5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53"/>
      </dgm:choose>
    </dgm:forEach>
    <dgm:forEach name="Name154" axis="ch" ptType="sibTrans" hideLastTrans="0" st="3" cnt="1">
      <dgm:layoutNode name="picture3">
        <dgm:alg type="sp"/>
        <dgm:shape xmlns:r="http://schemas.openxmlformats.org/officeDocument/2006/relationships" r:blip="">
          <dgm:adjLst/>
        </dgm:shape>
        <dgm:presOf/>
        <dgm:constrLst/>
        <dgm:forEach name="Name155" ref="imageRepeat"/>
      </dgm:layoutNode>
    </dgm:forEach>
    <dgm:forEach name="Name156" axis="ch" ptType="node" st="4" cnt="1">
      <dgm:layoutNode name="parTx4">
        <dgm:choose name="Name157">
          <dgm:if name="Name158" func="var" arg="dir" op="equ" val="norm">
            <dgm:alg type="tx">
              <dgm:param type="parTxLTRAlign" val="l"/>
              <dgm:param type="parTxRTLAlign" val="r"/>
            </dgm:alg>
          </dgm:if>
          <dgm:else name="Name159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60">
          <dgm:if name="Name161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62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63">
        <dgm:if name="Name164" axis="ch" ptType="node" func="cnt" op="gte" val="1">
          <dgm:layoutNode name="desTx4" styleLbl="revTx">
            <dgm:varLst>
              <dgm:bulletEnabled val="1"/>
            </dgm:varLst>
            <dgm:choose name="Name165">
              <dgm:if name="Name166" func="var" arg="dir" op="equ" val="norm">
                <dgm:choose name="Name167">
                  <dgm:if name="Name168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69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70">
                <dgm:choose name="Name171">
                  <dgm:if name="Name172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73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74"/>
      </dgm:choose>
    </dgm:forEach>
    <dgm:forEach name="Name175" axis="ch" ptType="sibTrans" hideLastTrans="0" st="4" cnt="1">
      <dgm:layoutNode name="picture4">
        <dgm:alg type="sp"/>
        <dgm:shape xmlns:r="http://schemas.openxmlformats.org/officeDocument/2006/relationships" r:blip="">
          <dgm:adjLst/>
        </dgm:shape>
        <dgm:presOf/>
        <dgm:constrLst/>
        <dgm:forEach name="Name176" ref="imageRepeat"/>
      </dgm:layoutNode>
    </dgm:forEach>
    <dgm:forEach name="Name177" axis="ch" ptType="node" st="5" cnt="1">
      <dgm:layoutNode name="parTx5">
        <dgm:choose name="Name178">
          <dgm:if name="Name179" func="var" arg="dir" op="equ" val="norm">
            <dgm:alg type="tx">
              <dgm:param type="parTxLTRAlign" val="l"/>
              <dgm:param type="parTxRTLAlign" val="r"/>
            </dgm:alg>
          </dgm:if>
          <dgm:else name="Name180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81">
          <dgm:if name="Name182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83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84">
        <dgm:if name="Name185" axis="ch" ptType="node" func="cnt" op="gte" val="1">
          <dgm:layoutNode name="desTx5" styleLbl="revTx">
            <dgm:varLst>
              <dgm:bulletEnabled val="1"/>
            </dgm:varLst>
            <dgm:choose name="Name186">
              <dgm:if name="Name187" func="var" arg="dir" op="equ" val="norm">
                <dgm:choose name="Name188">
                  <dgm:if name="Name189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90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91">
                <dgm:choose name="Name192">
                  <dgm:if name="Name193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94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95"/>
      </dgm:choose>
    </dgm:forEach>
    <dgm:forEach name="Name196" axis="ch" ptType="sibTrans" hideLastTrans="0" st="5" cnt="1">
      <dgm:layoutNode name="picture5">
        <dgm:alg type="sp"/>
        <dgm:shape xmlns:r="http://schemas.openxmlformats.org/officeDocument/2006/relationships" r:blip="">
          <dgm:adjLst/>
        </dgm:shape>
        <dgm:presOf/>
        <dgm:constrLst/>
        <dgm:forEach name="Name197" ref="imageRepeat"/>
      </dgm:layoutNode>
    </dgm:forEach>
    <dgm:forEach name="Name198" axis="ch" ptType="node" st="6" cnt="1">
      <dgm:layoutNode name="parTx6">
        <dgm:choose name="Name199">
          <dgm:if name="Name200" func="var" arg="dir" op="equ" val="norm">
            <dgm:alg type="tx">
              <dgm:param type="parTxLTRAlign" val="l"/>
              <dgm:param type="parTxRTLAlign" val="r"/>
            </dgm:alg>
          </dgm:if>
          <dgm:else name="Name201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02">
          <dgm:if name="Name203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04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05">
        <dgm:if name="Name206" axis="ch" ptType="node" func="cnt" op="gte" val="1">
          <dgm:layoutNode name="desTx6" styleLbl="revTx">
            <dgm:varLst>
              <dgm:bulletEnabled val="1"/>
            </dgm:varLst>
            <dgm:choose name="Name207">
              <dgm:if name="Name208" func="var" arg="dir" op="equ" val="norm">
                <dgm:choose name="Name209">
                  <dgm:if name="Name210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11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12">
                <dgm:choose name="Name213">
                  <dgm:if name="Name214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15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16"/>
      </dgm:choose>
    </dgm:forEach>
    <dgm:forEach name="Name217" axis="ch" ptType="sibTrans" hideLastTrans="0" st="6" cnt="1">
      <dgm:layoutNode name="picture6">
        <dgm:alg type="sp"/>
        <dgm:shape xmlns:r="http://schemas.openxmlformats.org/officeDocument/2006/relationships" r:blip="">
          <dgm:adjLst/>
        </dgm:shape>
        <dgm:presOf/>
        <dgm:constrLst/>
        <dgm:forEach name="Name218" ref="imageRepeat"/>
      </dgm:layoutNode>
    </dgm:forEach>
    <dgm:forEach name="Name219" axis="ch" ptType="node" st="7" cnt="1">
      <dgm:layoutNode name="parTx7">
        <dgm:choose name="Name220">
          <dgm:if name="Name221" func="var" arg="dir" op="equ" val="norm">
            <dgm:alg type="tx">
              <dgm:param type="parTxLTRAlign" val="l"/>
              <dgm:param type="parTxRTLAlign" val="r"/>
            </dgm:alg>
          </dgm:if>
          <dgm:else name="Name222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23">
          <dgm:if name="Name224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25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26">
        <dgm:if name="Name227" axis="ch" ptType="node" func="cnt" op="gte" val="1">
          <dgm:layoutNode name="desTx7" styleLbl="revTx">
            <dgm:varLst>
              <dgm:bulletEnabled val="1"/>
            </dgm:varLst>
            <dgm:choose name="Name228">
              <dgm:if name="Name229" func="var" arg="dir" op="equ" val="norm">
                <dgm:choose name="Name230">
                  <dgm:if name="Name231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32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33">
                <dgm:choose name="Name234">
                  <dgm:if name="Name235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36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37"/>
      </dgm:choose>
    </dgm:forEach>
    <dgm:forEach name="Name238" axis="ch" ptType="sibTrans" hideLastTrans="0" st="7" cnt="1">
      <dgm:layoutNode name="picture7">
        <dgm:alg type="sp"/>
        <dgm:shape xmlns:r="http://schemas.openxmlformats.org/officeDocument/2006/relationships" r:blip="">
          <dgm:adjLst/>
        </dgm:shape>
        <dgm:presOf/>
        <dgm:constrLst/>
        <dgm:forEach name="Name239" ref="imageRepeat"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9">
  <dgm:title val=""/>
  <dgm:desc val=""/>
  <dgm:catLst>
    <dgm:cat type="list" pri="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3" srcId="0" destId="1" srcOrd="0" destOrd="0"/>
        <dgm:cxn modelId="4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2"/>
        <dgm:pt modelId="21"/>
        <dgm:pt modelId="22"/>
        <dgm:pt modelId="23"/>
        <dgm:pt modelId="24"/>
        <dgm:pt modelId="3"/>
        <dgm:pt modelId="31"/>
        <dgm:pt modelId="32"/>
        <dgm:pt modelId="33"/>
        <dgm:pt modelId="34"/>
      </dgm:ptLst>
      <dgm:cxnLst>
        <dgm:cxn modelId="4" srcId="0" destId="1" srcOrd="0" destOrd="0"/>
        <dgm:cxn modelId="5" srcId="0" destId="2" srcOrd="1" destOrd="0"/>
        <dgm:cxn modelId="6" srcId="0" destId="3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18" srcId="1" destId="14" srcOrd="0" destOrd="0"/>
        <dgm:cxn modelId="25" srcId="2" destId="21" srcOrd="0" destOrd="0"/>
        <dgm:cxn modelId="26" srcId="2" destId="22" srcOrd="0" destOrd="0"/>
        <dgm:cxn modelId="27" srcId="2" destId="23" srcOrd="0" destOrd="0"/>
        <dgm:cxn modelId="28" srcId="2" destId="24" srcOrd="0" destOrd="0"/>
        <dgm:cxn modelId="35" srcId="3" destId="31" srcOrd="0" destOrd="0"/>
        <dgm:cxn modelId="36" srcId="3" destId="32" srcOrd="0" destOrd="0"/>
        <dgm:cxn modelId="37" srcId="3" destId="33" srcOrd="0" destOrd="0"/>
        <dgm:cxn modelId="38" srcId="3" destId="34" srcOrd="0" destOrd="0"/>
      </dgm:cxnLst>
      <dgm:bg/>
      <dgm:whole/>
    </dgm:dataModel>
  </dgm:clrData>
  <dgm:layoutNode name="list">
    <dgm:varLst>
      <dgm:dir/>
      <dgm:animLvl val="lvl"/>
    </dgm:varLst>
    <dgm:choose name="Name0">
      <dgm:if name="Name1" func="var" arg="dir" op="equ" val="norm">
        <dgm:alg type="lin">
          <dgm:param type="linDir" val="fromL"/>
          <dgm:param type="fallback" val="2D"/>
          <dgm:param type="nodeVertAlign" val="t"/>
        </dgm:alg>
      </dgm:if>
      <dgm:else name="Name2">
        <dgm:alg type="lin">
          <dgm:param type="linDir" val="fromR"/>
          <dgm:param type="fallback" val="2D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ircle" refType="w" fact="0.5"/>
      <dgm:constr type="w" for="ch" forName="vertFlow" refType="w" fact="0.75"/>
      <dgm:constr type="h" for="des" forName="firstComp" refType="w" refFor="ch" refForName="vertFlow" fact="0.667"/>
      <dgm:constr type="h" for="des" forName="comp" refType="h" refFor="des" refForName="firstComp" op="equ"/>
      <dgm:constr type="h" for="des" forName="topSpace" refType="w" refFor="ch" refForName="circle" op="equ" fact="0.4"/>
      <dgm:constr type="w" for="ch" forName="posSpace" refType="w" fact="0.4"/>
      <dgm:constr type="w" for="ch" forName="negSpace" refType="w" fact="-1.15"/>
      <dgm:constr type="w" for="ch" forName="transSpace" refType="w" fact="0.75"/>
      <dgm:constr type="primFontSz" for="ch" forName="circle" op="equ" val="65"/>
      <dgm:constr type="primFontSz" for="des" forName="firstChildTx" val="65"/>
      <dgm:constr type="primFontSz" for="des" forName="childTx" refType="primFontSz" refFor="des" refForName="firstChildTx" op="equ"/>
    </dgm:constrLst>
    <dgm:ruleLst/>
    <dgm:forEach name="Name3" axis="ch" ptType="node">
      <dgm:layoutNode name="pos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vertFlow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firstComp" refType="w"/>
          <dgm:constr type="w" for="ch" forName="comp" refType="w"/>
        </dgm:constrLst>
        <dgm:ruleLst/>
        <dgm:layoutNode name="top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firstComp">
          <dgm:alg type="composite"/>
          <dgm:shape xmlns:r="http://schemas.openxmlformats.org/officeDocument/2006/relationships" r:blip="">
            <dgm:adjLst/>
          </dgm:shape>
          <dgm:presOf/>
          <dgm:choose name="Name4">
            <dgm:if name="Name5" func="var" arg="dir" op="equ" val="norm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 refType="w" fact="0.16"/>
                <dgm:constr type="r" for="ch" forName="firstChildTx" refType="w"/>
                <dgm:constr type="h" for="ch" forName="firstChildTx" refFor="ch" refForName="firstChild" op="equ"/>
              </dgm:constrLst>
            </dgm:if>
            <dgm:else name="Name6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/>
                <dgm:constr type="r" for="ch" forName="firstChildTx" refType="w" fact="0.825"/>
                <dgm:constr type="h" for="ch" forName="firstChildTx" refFor="ch" refForName="firstChild" op="equ"/>
              </dgm:constrLst>
            </dgm:else>
          </dgm:choose>
          <dgm:ruleLst/>
          <dgm:layoutNode name="firstChild" styleLbl="bgAccFollowNode1">
            <dgm:alg type="sp"/>
            <dgm:shape xmlns:r="http://schemas.openxmlformats.org/officeDocument/2006/relationships" type="rect" r:blip="">
              <dgm:adjLst/>
            </dgm:shape>
            <dgm:presOf axis="ch desOrSelf" ptType="node node" cnt="1 0"/>
            <dgm:constrLst/>
            <dgm:ruleLst/>
          </dgm:layoutNode>
          <dgm:layoutNode name="firstChildTx" styleLbl="bgAccFollowNode1">
            <dgm:varLst>
              <dgm:bulletEnabled val="1"/>
            </dgm:varLst>
            <dgm:alg type="tx">
              <dgm:param type="parTxLTRAlign" val="l"/>
            </dgm:alg>
            <dgm:shape xmlns:r="http://schemas.openxmlformats.org/officeDocument/2006/relationships" type="rect" r:blip="" hideGeom="1">
              <dgm:adjLst/>
            </dgm:shape>
            <dgm:presOf axis="ch desOrSelf" ptType="node node" cnt="1 0"/>
            <dgm:choose name="Name7">
              <dgm:if name="Name8" func="var" arg="dir" op="equ" val="norm">
                <dgm:constrLst>
                  <dgm:constr type="primFontSz" val="65"/>
                  <dgm:constr type="lMarg"/>
                </dgm:constrLst>
              </dgm:if>
              <dgm:else name="Name9">
                <dgm:constrLst>
                  <dgm:constr type="primFontSz" val="65"/>
                  <dgm:constr type="r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forEach name="Name10" axis="ch" ptType="node" st="2">
          <dgm:layoutNode name="comp">
            <dgm:alg type="composite"/>
            <dgm:shape xmlns:r="http://schemas.openxmlformats.org/officeDocument/2006/relationships" r:blip="">
              <dgm:adjLst/>
            </dgm:shape>
            <dgm:presOf/>
            <dgm:choose name="Name11">
              <dgm:if name="Name12" func="var" arg="dir" op="equ" val="norm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 refType="w" fact="0.16"/>
                  <dgm:constr type="r" for="ch" forName="childTx" refType="w"/>
                  <dgm:constr type="h" for="ch" forName="childTx" refFor="ch" refForName="child" op="equ"/>
                </dgm:constrLst>
              </dgm:if>
              <dgm:else name="Name13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/>
                  <dgm:constr type="r" for="ch" forName="childTx" refType="w" fact="0.825"/>
                  <dgm:constr type="h" for="ch" forName="childTx" refFor="ch" refForName="child" op="equ"/>
                </dgm:constrLst>
              </dgm:else>
            </dgm:choose>
            <dgm:ruleLst/>
            <dgm:layoutNode name="child" styleLbl="bgAccFollowNode1">
              <dgm:alg type="sp"/>
              <dgm:shape xmlns:r="http://schemas.openxmlformats.org/officeDocument/2006/relationships" type="rect" r:blip="">
                <dgm:adjLst/>
              </dgm:shape>
              <dgm:presOf axis="desOrSelf" ptType="node"/>
              <dgm:constrLst/>
              <dgm:ruleLst/>
            </dgm:layoutNode>
            <dgm:layoutNode name="childTx" styleLbl="bgAccFollowNode1">
              <dgm:varLst>
                <dgm:bulletEnabled val="1"/>
              </dgm:varLst>
              <dgm:alg type="tx">
                <dgm:param type="parTxLTRAlign" val="l"/>
              </dgm:alg>
              <dgm:shape xmlns:r="http://schemas.openxmlformats.org/officeDocument/2006/relationships" type="rect" r:blip="" hideGeom="1">
                <dgm:adjLst/>
              </dgm:shape>
              <dgm:presOf axis="desOrSelf" ptType="node"/>
              <dgm:choose name="Name14">
                <dgm:if name="Name15" func="var" arg="dir" op="equ" val="norm">
                  <dgm:constrLst>
                    <dgm:constr type="primFontSz" val="65"/>
                    <dgm:constr type="lMarg"/>
                  </dgm:constrLst>
                </dgm:if>
                <dgm:else name="Name16">
                  <dgm:constrLst>
                    <dgm:constr type="primFontSz" val="65"/>
                    <dgm:constr type="rMarg"/>
                  </dgm:constrLst>
                </dgm:else>
              </dgm:choose>
              <dgm:ruleLst>
                <dgm:rule type="primFontSz" val="5" fact="NaN" max="NaN"/>
              </dgm:ruleLst>
            </dgm:layoutNode>
          </dgm:layoutNode>
        </dgm:forEach>
      </dgm:layoutNode>
      <dgm:layoutNode name="neg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ircle" styleLbl="node1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lMarg"/>
          <dgm:constr type="rMarg"/>
          <dgm:constr type="tMarg"/>
          <dgm:constr type="bMarg"/>
          <dgm:constr type="h" refType="w"/>
        </dgm:constrLst>
        <dgm:ruleLst>
          <dgm:rule type="primFontSz" val="5" fact="NaN" max="NaN"/>
        </dgm:ruleLst>
      </dgm:layoutNode>
      <dgm:forEach name="Name17" axis="followSib" ptType="sibTrans" cnt="1">
        <dgm:layoutNode name="trans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2DD1C9-4BB6-422A-8F34-C157EA500BD9}" type="datetimeFigureOut">
              <a:rPr lang="en-US" smtClean="0"/>
              <a:t>1/28/2020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A997E4-EE34-411C-9FF1-22B934EF53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4113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1/28/2020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8456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1/28/2020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7254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1/28/2020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5810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1/28/2020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0949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1/28/2020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4675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1/28/2020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750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1/28/2020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1377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1/28/2020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8676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1/28/2020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2460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1/28/2020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8970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1/28/2020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6395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5459" y="1465729"/>
            <a:ext cx="7869891" cy="47112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BD9794-A4CC-42D0-9A65-24C6B9EF4076}" type="datetimeFigureOut">
              <a:rPr lang="en-US" smtClean="0"/>
              <a:t>1/28/2020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8906" y="119269"/>
            <a:ext cx="7839635" cy="9778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3321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54.png"/><Relationship Id="rId4" Type="http://schemas.openxmlformats.org/officeDocument/2006/relationships/image" Target="../media/image53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6.png"/><Relationship Id="rId3" Type="http://schemas.openxmlformats.org/officeDocument/2006/relationships/image" Target="../media/image56.jpeg"/><Relationship Id="rId7" Type="http://schemas.openxmlformats.org/officeDocument/2006/relationships/image" Target="../media/image60.png"/><Relationship Id="rId12" Type="http://schemas.openxmlformats.org/officeDocument/2006/relationships/image" Target="../media/image65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11" Type="http://schemas.openxmlformats.org/officeDocument/2006/relationships/image" Target="../media/image64.png"/><Relationship Id="rId5" Type="http://schemas.openxmlformats.org/officeDocument/2006/relationships/image" Target="../media/image58.png"/><Relationship Id="rId10" Type="http://schemas.openxmlformats.org/officeDocument/2006/relationships/image" Target="../media/image63.png"/><Relationship Id="rId4" Type="http://schemas.openxmlformats.org/officeDocument/2006/relationships/image" Target="../media/image57.jpeg"/><Relationship Id="rId9" Type="http://schemas.openxmlformats.org/officeDocument/2006/relationships/image" Target="../media/image6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microsoft.com/office/2007/relationships/hdphoto" Target="../media/hdphoto2.wdp"/><Relationship Id="rId3" Type="http://schemas.openxmlformats.org/officeDocument/2006/relationships/image" Target="../media/image68.jpeg"/><Relationship Id="rId7" Type="http://schemas.openxmlformats.org/officeDocument/2006/relationships/image" Target="../media/image72.png"/><Relationship Id="rId12" Type="http://schemas.openxmlformats.org/officeDocument/2006/relationships/image" Target="../media/image77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11" Type="http://schemas.openxmlformats.org/officeDocument/2006/relationships/image" Target="../media/image76.png"/><Relationship Id="rId5" Type="http://schemas.openxmlformats.org/officeDocument/2006/relationships/image" Target="../media/image70.png"/><Relationship Id="rId10" Type="http://schemas.openxmlformats.org/officeDocument/2006/relationships/image" Target="../media/image75.png"/><Relationship Id="rId4" Type="http://schemas.openxmlformats.org/officeDocument/2006/relationships/image" Target="../media/image69.png"/><Relationship Id="rId9" Type="http://schemas.openxmlformats.org/officeDocument/2006/relationships/image" Target="../media/image74.png"/><Relationship Id="rId14" Type="http://schemas.openxmlformats.org/officeDocument/2006/relationships/image" Target="../media/image7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82.png"/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12" Type="http://schemas.openxmlformats.org/officeDocument/2006/relationships/image" Target="../media/image81.jpeg"/><Relationship Id="rId2" Type="http://schemas.openxmlformats.org/officeDocument/2006/relationships/image" Target="../media/image69.png"/><Relationship Id="rId16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11" Type="http://schemas.openxmlformats.org/officeDocument/2006/relationships/image" Target="../media/image80.jpeg"/><Relationship Id="rId5" Type="http://schemas.openxmlformats.org/officeDocument/2006/relationships/image" Target="../media/image72.png"/><Relationship Id="rId15" Type="http://schemas.microsoft.com/office/2007/relationships/hdphoto" Target="../media/hdphoto3.wdp"/><Relationship Id="rId10" Type="http://schemas.openxmlformats.org/officeDocument/2006/relationships/image" Target="../media/image79.jpeg"/><Relationship Id="rId4" Type="http://schemas.openxmlformats.org/officeDocument/2006/relationships/image" Target="../media/image71.png"/><Relationship Id="rId9" Type="http://schemas.openxmlformats.org/officeDocument/2006/relationships/image" Target="../media/image76.png"/><Relationship Id="rId14" Type="http://schemas.openxmlformats.org/officeDocument/2006/relationships/image" Target="../media/image8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diagramLayout" Target="../diagrams/layout3.xml"/><Relationship Id="rId7" Type="http://schemas.openxmlformats.org/officeDocument/2006/relationships/image" Target="../media/image85.png"/><Relationship Id="rId12" Type="http://schemas.openxmlformats.org/officeDocument/2006/relationships/image" Target="../media/image90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11" Type="http://schemas.openxmlformats.org/officeDocument/2006/relationships/image" Target="../media/image89.png"/><Relationship Id="rId5" Type="http://schemas.openxmlformats.org/officeDocument/2006/relationships/diagramColors" Target="../diagrams/colors3.xml"/><Relationship Id="rId10" Type="http://schemas.openxmlformats.org/officeDocument/2006/relationships/image" Target="../media/image88.png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8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7" Type="http://schemas.openxmlformats.org/officeDocument/2006/relationships/image" Target="../media/image101.JP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0.jpeg"/><Relationship Id="rId5" Type="http://schemas.openxmlformats.org/officeDocument/2006/relationships/image" Target="../media/image99.JPG"/><Relationship Id="rId4" Type="http://schemas.openxmlformats.org/officeDocument/2006/relationships/image" Target="../media/image9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6.png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3" Type="http://schemas.openxmlformats.org/officeDocument/2006/relationships/image" Target="../media/image109.png"/><Relationship Id="rId7" Type="http://schemas.openxmlformats.org/officeDocument/2006/relationships/image" Target="../media/image1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1.png"/><Relationship Id="rId5" Type="http://schemas.openxmlformats.org/officeDocument/2006/relationships/image" Target="../media/image110.png"/><Relationship Id="rId10" Type="http://schemas.openxmlformats.org/officeDocument/2006/relationships/image" Target="../media/image115.png"/><Relationship Id="rId4" Type="http://schemas.microsoft.com/office/2007/relationships/hdphoto" Target="../media/hdphoto4.wdp"/><Relationship Id="rId9" Type="http://schemas.openxmlformats.org/officeDocument/2006/relationships/image" Target="../media/image11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1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9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1327" y="1235858"/>
            <a:ext cx="5692204" cy="1446921"/>
          </a:xfrm>
        </p:spPr>
        <p:txBody>
          <a:bodyPr>
            <a:noAutofit/>
          </a:bodyPr>
          <a:lstStyle/>
          <a:p>
            <a:pPr algn="l"/>
            <a:r>
              <a:rPr lang="ru-RU" sz="2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n-lt"/>
              </a:rPr>
              <a:t>Государственное бюджетное общеобразовательное учреждение города Москвы </a:t>
            </a:r>
            <a:br>
              <a:rPr lang="ru-RU" sz="2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n-lt"/>
              </a:rPr>
            </a:br>
            <a:r>
              <a:rPr lang="ru-RU" sz="2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n-lt"/>
              </a:rPr>
              <a:t>«Школа № 937 имени </a:t>
            </a:r>
            <a:br>
              <a:rPr lang="ru-RU" sz="2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n-lt"/>
              </a:rPr>
            </a:br>
            <a:r>
              <a:rPr lang="ru-RU" sz="2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n-lt"/>
              </a:rPr>
              <a:t>Героя Российской Федерации </a:t>
            </a:r>
            <a:br>
              <a:rPr lang="ru-RU" sz="2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n-lt"/>
              </a:rPr>
            </a:br>
            <a:r>
              <a:rPr lang="ru-RU" sz="2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n-lt"/>
              </a:rPr>
              <a:t>А.В. Перова»</a:t>
            </a:r>
            <a:endParaRPr lang="en-US" sz="28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+mn-lt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3531" y="2622058"/>
            <a:ext cx="2048938" cy="2299410"/>
          </a:xfrm>
          <a:prstGeom prst="rect">
            <a:avLst/>
          </a:prstGeom>
          <a:effectLst>
            <a:outerShdw blurRad="241300" sx="118000" sy="118000" algn="ctr" rotWithShape="0">
              <a:schemeClr val="bg1">
                <a:alpha val="40000"/>
              </a:scheme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551327" y="5365559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dirty="0">
                <a:solidFill>
                  <a:schemeClr val="accent5">
                    <a:lumMod val="50000"/>
                  </a:schemeClr>
                </a:solidFill>
              </a:rPr>
              <a:t>Директор ГБОУ Школы № 937</a:t>
            </a:r>
          </a:p>
          <a:p>
            <a:r>
              <a:rPr lang="ru-RU" sz="2000" dirty="0">
                <a:solidFill>
                  <a:schemeClr val="accent5">
                    <a:lumMod val="50000"/>
                  </a:schemeClr>
                </a:solidFill>
              </a:rPr>
              <a:t>Дмитриева Н.Н. </a:t>
            </a:r>
          </a:p>
        </p:txBody>
      </p:sp>
    </p:spTree>
    <p:extLst>
      <p:ext uri="{BB962C8B-B14F-4D97-AF65-F5344CB8AC3E}">
        <p14:creationId xmlns:p14="http://schemas.microsoft.com/office/powerpoint/2010/main" val="2480652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1" t="3655" r="3077" b="7109"/>
          <a:stretch/>
        </p:blipFill>
        <p:spPr>
          <a:xfrm>
            <a:off x="-360191" y="2037817"/>
            <a:ext cx="3519338" cy="1881869"/>
          </a:xfrm>
          <a:prstGeom prst="rect">
            <a:avLst/>
          </a:prstGeom>
          <a:effectLst/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7" t="6779" r="5251" b="10035"/>
          <a:stretch/>
        </p:blipFill>
        <p:spPr>
          <a:xfrm>
            <a:off x="2798955" y="2037817"/>
            <a:ext cx="3579431" cy="1881870"/>
          </a:xfrm>
          <a:prstGeom prst="rect">
            <a:avLst/>
          </a:prstGeom>
        </p:spPr>
      </p:pic>
      <p:sp>
        <p:nvSpPr>
          <p:cNvPr id="14" name="Заголовок 1"/>
          <p:cNvSpPr txBox="1">
            <a:spLocks/>
          </p:cNvSpPr>
          <p:nvPr/>
        </p:nvSpPr>
        <p:spPr>
          <a:xfrm>
            <a:off x="209346" y="0"/>
            <a:ext cx="6916283" cy="12097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>
                <a:solidFill>
                  <a:srgbClr val="47627F"/>
                </a:solidFill>
              </a:rPr>
              <a:t>Делегация </a:t>
            </a:r>
            <a:r>
              <a:rPr lang="ru-RU" sz="2400" b="1" dirty="0" smtClean="0">
                <a:solidFill>
                  <a:srgbClr val="47627F"/>
                </a:solidFill>
              </a:rPr>
              <a:t>Государственного университета </a:t>
            </a:r>
            <a:r>
              <a:rPr lang="ru-RU" sz="2400" b="1" dirty="0" err="1" smtClean="0">
                <a:solidFill>
                  <a:srgbClr val="47627F"/>
                </a:solidFill>
              </a:rPr>
              <a:t>Яманаси</a:t>
            </a:r>
            <a:r>
              <a:rPr lang="ru-RU" sz="2400" b="1" dirty="0" smtClean="0">
                <a:solidFill>
                  <a:srgbClr val="47627F"/>
                </a:solidFill>
              </a:rPr>
              <a:t> в </a:t>
            </a:r>
            <a:r>
              <a:rPr lang="ru-RU" sz="2400" b="1" dirty="0">
                <a:solidFill>
                  <a:srgbClr val="47627F"/>
                </a:solidFill>
              </a:rPr>
              <a:t>ГБОУ «Школа № 937»</a:t>
            </a:r>
          </a:p>
        </p:txBody>
      </p:sp>
      <p:sp>
        <p:nvSpPr>
          <p:cNvPr id="13" name="Text Box 4"/>
          <p:cNvSpPr txBox="1">
            <a:spLocks noChangeArrowheads="1"/>
          </p:cNvSpPr>
          <p:nvPr/>
        </p:nvSpPr>
        <p:spPr bwMode="gray">
          <a:xfrm>
            <a:off x="205033" y="1290479"/>
            <a:ext cx="873393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8398" dir="3806097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ru-RU" dirty="0">
                <a:ln w="0"/>
              </a:rPr>
              <a:t>Господин </a:t>
            </a:r>
            <a:r>
              <a:rPr lang="ru-RU" dirty="0" err="1">
                <a:ln w="0"/>
              </a:rPr>
              <a:t>Нобуо</a:t>
            </a:r>
            <a:r>
              <a:rPr lang="ru-RU" dirty="0">
                <a:ln w="0"/>
              </a:rPr>
              <a:t> </a:t>
            </a:r>
            <a:r>
              <a:rPr lang="ru-RU" dirty="0" err="1" smtClean="0">
                <a:ln w="0"/>
              </a:rPr>
              <a:t>Хиросэ</a:t>
            </a:r>
            <a:r>
              <a:rPr lang="ru-RU" dirty="0" smtClean="0">
                <a:ln w="0"/>
              </a:rPr>
              <a:t> - профессор </a:t>
            </a:r>
            <a:r>
              <a:rPr lang="ru-RU" dirty="0">
                <a:ln w="0"/>
              </a:rPr>
              <a:t>факультета </a:t>
            </a:r>
            <a:r>
              <a:rPr lang="ru-RU" dirty="0" smtClean="0">
                <a:ln w="0"/>
              </a:rPr>
              <a:t>Педагогики Государственного университета </a:t>
            </a:r>
            <a:r>
              <a:rPr lang="ru-RU" dirty="0" err="1">
                <a:ln w="0"/>
              </a:rPr>
              <a:t>Яманаси</a:t>
            </a:r>
            <a:endParaRPr lang="ru-RU" dirty="0">
              <a:ln w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4" t="8127" r="6992" b="9445"/>
          <a:stretch/>
        </p:blipFill>
        <p:spPr>
          <a:xfrm>
            <a:off x="6378386" y="2042874"/>
            <a:ext cx="2765615" cy="1882355"/>
          </a:xfrm>
          <a:prstGeom prst="rect">
            <a:avLst/>
          </a:prstGeom>
        </p:spPr>
      </p:pic>
      <p:cxnSp>
        <p:nvCxnSpPr>
          <p:cNvPr id="8" name="Прямая соединительная линия 7"/>
          <p:cNvCxnSpPr/>
          <p:nvPr/>
        </p:nvCxnSpPr>
        <p:spPr>
          <a:xfrm>
            <a:off x="0" y="3924487"/>
            <a:ext cx="9144000" cy="0"/>
          </a:xfrm>
          <a:prstGeom prst="line">
            <a:avLst/>
          </a:prstGeom>
          <a:ln w="19050">
            <a:solidFill>
              <a:srgbClr val="00C1E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00475"/>
            <a:ext cx="9144000" cy="538574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cxnSp>
        <p:nvCxnSpPr>
          <p:cNvPr id="9" name="Прямая соединительная линия 8"/>
          <p:cNvCxnSpPr/>
          <p:nvPr/>
        </p:nvCxnSpPr>
        <p:spPr>
          <a:xfrm>
            <a:off x="0" y="2031467"/>
            <a:ext cx="9144000" cy="0"/>
          </a:xfrm>
          <a:prstGeom prst="line">
            <a:avLst/>
          </a:prstGeom>
          <a:ln w="19050">
            <a:solidFill>
              <a:srgbClr val="00C1E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8805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658906" y="119269"/>
            <a:ext cx="7839635" cy="73206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b="1" dirty="0" smtClean="0">
                <a:solidFill>
                  <a:srgbClr val="47627F"/>
                </a:solidFill>
              </a:rPr>
              <a:t>Абилимпикс</a:t>
            </a:r>
            <a:r>
              <a:rPr lang="ru-RU" sz="3200" b="1" dirty="0">
                <a:solidFill>
                  <a:srgbClr val="47627F"/>
                </a:solidFill>
              </a:rPr>
              <a:t>-</a:t>
            </a:r>
            <a:r>
              <a:rPr lang="ru-RU" sz="3200" b="1" dirty="0" smtClean="0">
                <a:solidFill>
                  <a:srgbClr val="47627F"/>
                </a:solidFill>
              </a:rPr>
              <a:t>2019</a:t>
            </a:r>
            <a:endParaRPr lang="ru-RU" sz="3200" b="1" dirty="0">
              <a:solidFill>
                <a:srgbClr val="47627F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8723" y="1962000"/>
            <a:ext cx="3234514" cy="4896000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0998" y="1347504"/>
            <a:ext cx="3662795" cy="6858000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82299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658906" y="119269"/>
            <a:ext cx="7839635" cy="73206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>
                <a:solidFill>
                  <a:srgbClr val="47627F"/>
                </a:solidFill>
              </a:rPr>
              <a:t>Обеспечение качественного образования</a:t>
            </a:r>
            <a:endParaRPr lang="ru-RU" sz="32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59330305"/>
              </p:ext>
            </p:extLst>
          </p:nvPr>
        </p:nvGraphicFramePr>
        <p:xfrm>
          <a:off x="694591" y="669941"/>
          <a:ext cx="7768263" cy="54846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5437905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3700" y="273436"/>
            <a:ext cx="8750300" cy="732069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>
                <a:solidFill>
                  <a:srgbClr val="47627F"/>
                </a:solidFill>
              </a:rPr>
              <a:t>Участие в олимпиадах </a:t>
            </a:r>
            <a:br>
              <a:rPr lang="ru-RU" sz="3200" b="1" dirty="0" smtClean="0">
                <a:solidFill>
                  <a:srgbClr val="47627F"/>
                </a:solidFill>
              </a:rPr>
            </a:br>
            <a:r>
              <a:rPr lang="ru-RU" sz="3100" b="1" dirty="0" smtClean="0">
                <a:solidFill>
                  <a:schemeClr val="bg1">
                    <a:lumMod val="65000"/>
                  </a:schemeClr>
                </a:solidFill>
              </a:rPr>
              <a:t>(количество призёров и победителей)</a:t>
            </a:r>
            <a:endParaRPr lang="ru-RU" sz="3100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258909" y="1946650"/>
            <a:ext cx="300635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23</a:t>
            </a:r>
            <a:r>
              <a:rPr lang="ru-RU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муниципальный этап</a:t>
            </a:r>
          </a:p>
          <a:p>
            <a:r>
              <a:rPr lang="ru-RU" sz="24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ru-RU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региональный этап</a:t>
            </a:r>
            <a:endParaRPr lang="ru-RU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ru-RU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563" y="1248916"/>
            <a:ext cx="1984346" cy="210506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1955" y="3700849"/>
            <a:ext cx="2477762" cy="128224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700" y="4051710"/>
            <a:ext cx="2943069" cy="64104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5261" y="1300447"/>
            <a:ext cx="2176551" cy="2053529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7329720" y="1946650"/>
            <a:ext cx="300635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92D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ru-RU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призёра</a:t>
            </a:r>
          </a:p>
          <a:p>
            <a:r>
              <a:rPr lang="ru-RU" sz="2400" dirty="0" smtClean="0">
                <a:solidFill>
                  <a:srgbClr val="92D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ru-RU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победитель</a:t>
            </a:r>
            <a:endParaRPr lang="ru-RU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ru-RU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080960" y="4920827"/>
            <a:ext cx="300635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92D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r>
              <a:rPr lang="ru-RU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призёров</a:t>
            </a:r>
          </a:p>
          <a:p>
            <a:r>
              <a:rPr lang="ru-RU" sz="2400" dirty="0" smtClean="0">
                <a:solidFill>
                  <a:srgbClr val="92D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18</a:t>
            </a:r>
            <a:r>
              <a:rPr lang="ru-RU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победителей</a:t>
            </a:r>
            <a:endParaRPr lang="ru-RU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ru-RU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622836" y="4920827"/>
            <a:ext cx="300635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92D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43</a:t>
            </a:r>
            <a:r>
              <a:rPr lang="ru-RU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призёра</a:t>
            </a:r>
          </a:p>
          <a:p>
            <a:r>
              <a:rPr lang="ru-RU" sz="2400" dirty="0" smtClean="0">
                <a:solidFill>
                  <a:srgbClr val="92D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r>
              <a:rPr lang="ru-RU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победителей</a:t>
            </a:r>
            <a:endParaRPr lang="ru-RU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ru-RU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3512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658906" y="119269"/>
            <a:ext cx="7839635" cy="73206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b="1" dirty="0" smtClean="0">
                <a:solidFill>
                  <a:srgbClr val="47627F"/>
                </a:solidFill>
              </a:rPr>
              <a:t>Всероссийская олимпиада школьников-2019</a:t>
            </a:r>
            <a:endParaRPr lang="ru-RU" sz="3200" b="1" dirty="0">
              <a:solidFill>
                <a:srgbClr val="47627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58906" y="5157994"/>
            <a:ext cx="51658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Призёр Всероссийской олимпиады школьников по географии</a:t>
            </a:r>
          </a:p>
          <a:p>
            <a:pPr algn="ctr"/>
            <a:r>
              <a:rPr lang="ru-RU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(2 место в РФ)</a:t>
            </a:r>
            <a:endParaRPr lang="ru-RU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5020" y="1261222"/>
            <a:ext cx="5162550" cy="3655668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8407" y="2398767"/>
            <a:ext cx="3374143" cy="4459233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6661" y="694740"/>
            <a:ext cx="1479268" cy="1569257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36713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8906" y="119269"/>
            <a:ext cx="7839635" cy="732069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47627F"/>
                </a:solidFill>
              </a:rPr>
              <a:t>Городские проекты </a:t>
            </a:r>
            <a:endParaRPr lang="ru-RU" sz="3200" b="1" dirty="0">
              <a:solidFill>
                <a:srgbClr val="47627F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7401" y="1839923"/>
            <a:ext cx="20902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151</a:t>
            </a:r>
            <a:r>
              <a:rPr lang="ru-RU" sz="16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обучающихся</a:t>
            </a:r>
            <a:endParaRPr lang="ru-RU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258" y="1030153"/>
            <a:ext cx="1758928" cy="70357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2696" y="1030153"/>
            <a:ext cx="2086025" cy="70357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231" y="1030153"/>
            <a:ext cx="2129524" cy="699193"/>
          </a:xfrm>
          <a:prstGeom prst="rect">
            <a:avLst/>
          </a:prstGeom>
        </p:spPr>
      </p:pic>
      <p:sp>
        <p:nvSpPr>
          <p:cNvPr id="21" name="Заголовок 1"/>
          <p:cNvSpPr txBox="1">
            <a:spLocks/>
          </p:cNvSpPr>
          <p:nvPr/>
        </p:nvSpPr>
        <p:spPr>
          <a:xfrm>
            <a:off x="658904" y="4204462"/>
            <a:ext cx="7839635" cy="7320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 err="1" smtClean="0">
                <a:solidFill>
                  <a:srgbClr val="47627F"/>
                </a:solidFill>
              </a:rPr>
              <a:t>Профориентационные</a:t>
            </a:r>
            <a:r>
              <a:rPr lang="ru-RU" sz="3200" b="1" dirty="0" smtClean="0">
                <a:solidFill>
                  <a:srgbClr val="47627F"/>
                </a:solidFill>
              </a:rPr>
              <a:t> проекты </a:t>
            </a:r>
            <a:endParaRPr lang="ru-RU" sz="3200" b="1" dirty="0">
              <a:solidFill>
                <a:srgbClr val="47627F"/>
              </a:solidFill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257" y="5042730"/>
            <a:ext cx="2015018" cy="885387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257" y="2654166"/>
            <a:ext cx="1738536" cy="833049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6584" y="2654166"/>
            <a:ext cx="647029" cy="833049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2305273" y="1839923"/>
            <a:ext cx="24608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92D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102</a:t>
            </a:r>
            <a:r>
              <a:rPr lang="ru-RU" sz="16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учителя (</a:t>
            </a:r>
            <a:r>
              <a:rPr lang="ru-RU" sz="2000" dirty="0" smtClean="0">
                <a:solidFill>
                  <a:srgbClr val="92D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ru-RU" sz="16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гранта)</a:t>
            </a:r>
            <a:endParaRPr lang="ru-RU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799231" y="1839923"/>
            <a:ext cx="20902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28</a:t>
            </a:r>
            <a:r>
              <a:rPr lang="ru-RU" sz="16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обучающихся</a:t>
            </a:r>
            <a:endParaRPr lang="ru-RU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37402" y="3553383"/>
            <a:ext cx="20902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130</a:t>
            </a:r>
            <a:r>
              <a:rPr lang="ru-RU" sz="16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обучающихся</a:t>
            </a:r>
            <a:endParaRPr lang="ru-RU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704977" y="3553383"/>
            <a:ext cx="20902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r>
              <a:rPr lang="ru-RU" sz="16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учебных групп</a:t>
            </a:r>
          </a:p>
          <a:p>
            <a:pPr algn="ctr"/>
            <a:r>
              <a:rPr lang="ru-RU" sz="20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147</a:t>
            </a:r>
            <a:r>
              <a:rPr lang="ru-RU" sz="16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обучающихся</a:t>
            </a:r>
            <a:endParaRPr lang="ru-RU" sz="16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ru-RU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32470" y="5042730"/>
            <a:ext cx="824689" cy="824689"/>
          </a:xfrm>
          <a:prstGeom prst="rect">
            <a:avLst/>
          </a:prstGeom>
        </p:spPr>
      </p:pic>
      <p:sp>
        <p:nvSpPr>
          <p:cNvPr id="30" name="Прямоугольник 29"/>
          <p:cNvSpPr/>
          <p:nvPr/>
        </p:nvSpPr>
        <p:spPr>
          <a:xfrm>
            <a:off x="2603502" y="4971348"/>
            <a:ext cx="220098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 smtClean="0">
                <a:latin typeface="Calibri" panose="020F0502020204030204" pitchFamily="34" charset="0"/>
                <a:cs typeface="Calibri" panose="020F0502020204030204" pitchFamily="34" charset="0"/>
              </a:rPr>
              <a:t>ГТО - </a:t>
            </a:r>
            <a:r>
              <a:rPr lang="ru-RU" sz="24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245</a:t>
            </a:r>
            <a:r>
              <a:rPr lang="ru-RU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человек, </a:t>
            </a:r>
          </a:p>
          <a:p>
            <a:pPr algn="ctr"/>
            <a:r>
              <a:rPr lang="ru-RU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имеющих значки </a:t>
            </a:r>
          </a:p>
          <a:p>
            <a:pPr algn="ctr"/>
            <a:r>
              <a:rPr lang="ru-RU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 итогам года</a:t>
            </a:r>
            <a:endParaRPr lang="ru-RU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6368803" y="4971348"/>
            <a:ext cx="230223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 smtClean="0">
                <a:latin typeface="Calibri" panose="020F0502020204030204" pitchFamily="34" charset="0"/>
                <a:cs typeface="Calibri" panose="020F0502020204030204" pitchFamily="34" charset="0"/>
              </a:rPr>
              <a:t>Профессиональное </a:t>
            </a:r>
          </a:p>
          <a:p>
            <a:pPr algn="ctr"/>
            <a:r>
              <a:rPr lang="ru-RU" dirty="0" smtClean="0">
                <a:latin typeface="Calibri" panose="020F0502020204030204" pitchFamily="34" charset="0"/>
                <a:cs typeface="Calibri" panose="020F0502020204030204" pitchFamily="34" charset="0"/>
              </a:rPr>
              <a:t>обучение без границ </a:t>
            </a:r>
          </a:p>
          <a:p>
            <a:pPr algn="ctr"/>
            <a:r>
              <a:rPr lang="ru-RU" dirty="0" smtClean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ru-RU" sz="2400" dirty="0" smtClean="0">
                <a:solidFill>
                  <a:srgbClr val="92D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80</a:t>
            </a:r>
            <a:r>
              <a:rPr lang="ru-RU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человек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9265" y="1030153"/>
            <a:ext cx="1465265" cy="699193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6836774" y="1837190"/>
            <a:ext cx="20902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503</a:t>
            </a:r>
            <a:r>
              <a:rPr lang="ru-RU" sz="16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человека</a:t>
            </a:r>
            <a:endParaRPr lang="ru-RU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7702" y="2654166"/>
            <a:ext cx="833049" cy="83304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629" y="2552566"/>
            <a:ext cx="1246236" cy="837315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4705890" y="3554227"/>
            <a:ext cx="20902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ru-RU" sz="16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кружка</a:t>
            </a:r>
            <a:endParaRPr lang="ru-RU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589" y="3540084"/>
            <a:ext cx="1227145" cy="514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039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8906" y="119269"/>
            <a:ext cx="7839635" cy="732069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47627F"/>
                </a:solidFill>
              </a:rPr>
              <a:t>Сетевое взаимодействие</a:t>
            </a:r>
            <a:endParaRPr lang="ru-RU" sz="3200" b="1" dirty="0">
              <a:solidFill>
                <a:srgbClr val="47627F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1928" y="1067159"/>
            <a:ext cx="2155581" cy="134723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078" y="1159727"/>
            <a:ext cx="1862186" cy="111498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9059" y="1159727"/>
            <a:ext cx="1860636" cy="120755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574" y="2923129"/>
            <a:ext cx="3151434" cy="61715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9523" y="2884870"/>
            <a:ext cx="2081018" cy="69367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8018" y="1062296"/>
            <a:ext cx="1679576" cy="1212418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077" y="2892829"/>
            <a:ext cx="2447619" cy="685714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741" y="4175600"/>
            <a:ext cx="1135245" cy="1135245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7426" y="4096133"/>
            <a:ext cx="1214712" cy="1214712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4236" y="4153174"/>
            <a:ext cx="1178475" cy="1157671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4233" y="4439071"/>
            <a:ext cx="2532513" cy="50650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6746" y="4012498"/>
            <a:ext cx="1492312" cy="1492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179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658906" y="119269"/>
            <a:ext cx="7839635" cy="73206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 err="1" smtClean="0">
                <a:solidFill>
                  <a:srgbClr val="47627F"/>
                </a:solidFill>
              </a:rPr>
              <a:t>Worldskills</a:t>
            </a:r>
            <a:endParaRPr lang="ru-RU" sz="3200" b="1" dirty="0">
              <a:solidFill>
                <a:srgbClr val="47627F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38" t="7679" r="4286"/>
          <a:stretch/>
        </p:blipFill>
        <p:spPr>
          <a:xfrm>
            <a:off x="6223119" y="982277"/>
            <a:ext cx="2956175" cy="4440114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60" r="64846"/>
          <a:stretch/>
        </p:blipFill>
        <p:spPr>
          <a:xfrm>
            <a:off x="7499939" y="3306425"/>
            <a:ext cx="1820782" cy="3589768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4204" y="982277"/>
            <a:ext cx="2688584" cy="4419414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30" r="63201"/>
          <a:stretch/>
        </p:blipFill>
        <p:spPr>
          <a:xfrm>
            <a:off x="1054166" y="1923993"/>
            <a:ext cx="989383" cy="3596054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892925" y="1079547"/>
            <a:ext cx="20902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2019 год</a:t>
            </a:r>
            <a:endParaRPr lang="ru-RU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084737" y="1769421"/>
            <a:ext cx="442157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1. Видеопроизводство – </a:t>
            </a:r>
            <a:r>
              <a:rPr lang="ru-RU" sz="2000" dirty="0" smtClean="0">
                <a:solidFill>
                  <a:srgbClr val="92D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чел.</a:t>
            </a:r>
          </a:p>
          <a:p>
            <a:r>
              <a:rPr lang="ru-RU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2. Ресторанный сервис – </a:t>
            </a:r>
            <a:r>
              <a:rPr lang="ru-RU" sz="2000" dirty="0" smtClean="0">
                <a:solidFill>
                  <a:srgbClr val="92D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 чел. </a:t>
            </a:r>
          </a:p>
          <a:p>
            <a:r>
              <a:rPr lang="ru-RU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3. Администрирование отеля – </a:t>
            </a:r>
            <a:r>
              <a:rPr lang="ru-RU" sz="2000" dirty="0" smtClean="0">
                <a:solidFill>
                  <a:srgbClr val="92D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чел.</a:t>
            </a:r>
            <a:endParaRPr lang="ru-RU" sz="1600" dirty="0">
              <a:solidFill>
                <a:srgbClr val="92D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851737" y="3278899"/>
            <a:ext cx="20902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2020 год</a:t>
            </a:r>
            <a:endParaRPr lang="ru-RU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043549" y="3968773"/>
            <a:ext cx="4421571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1. Ювелирное дело – </a:t>
            </a:r>
            <a:r>
              <a:rPr lang="ru-RU" sz="2000" dirty="0" smtClean="0">
                <a:solidFill>
                  <a:srgbClr val="92D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чел.</a:t>
            </a:r>
          </a:p>
          <a:p>
            <a:r>
              <a:rPr lang="ru-RU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2. Кондитерское дело – </a:t>
            </a:r>
            <a:r>
              <a:rPr lang="ru-RU" sz="2000" dirty="0">
                <a:solidFill>
                  <a:srgbClr val="92D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ru-RU" sz="2000" dirty="0" smtClean="0">
                <a:solidFill>
                  <a:srgbClr val="92D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чел.</a:t>
            </a:r>
          </a:p>
          <a:p>
            <a:r>
              <a:rPr lang="ru-RU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3. Администрирование отеля </a:t>
            </a:r>
          </a:p>
          <a:p>
            <a:r>
              <a:rPr 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  (10-12 лет) – </a:t>
            </a:r>
            <a:r>
              <a:rPr lang="ru-RU" sz="2000" dirty="0" smtClean="0">
                <a:solidFill>
                  <a:srgbClr val="92D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 чел. </a:t>
            </a:r>
          </a:p>
          <a:p>
            <a:r>
              <a:rPr lang="ru-RU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. Администрирование отеля </a:t>
            </a:r>
          </a:p>
          <a:p>
            <a:r>
              <a:rPr 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    (</a:t>
            </a:r>
            <a:r>
              <a:rPr lang="ru-RU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12-14 </a:t>
            </a:r>
            <a:r>
              <a:rPr 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лет) – </a:t>
            </a:r>
            <a:r>
              <a:rPr lang="ru-RU" sz="2000" dirty="0">
                <a:solidFill>
                  <a:srgbClr val="92D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 чел.</a:t>
            </a:r>
          </a:p>
          <a:p>
            <a:endParaRPr lang="ru-RU" sz="2000" dirty="0" smtClean="0">
              <a:solidFill>
                <a:srgbClr val="92D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ru-RU" sz="1600" dirty="0">
              <a:solidFill>
                <a:srgbClr val="92D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475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Прямая соединительная линия 17"/>
          <p:cNvCxnSpPr/>
          <p:nvPr/>
        </p:nvCxnSpPr>
        <p:spPr>
          <a:xfrm>
            <a:off x="0" y="969630"/>
            <a:ext cx="9144000" cy="0"/>
          </a:xfrm>
          <a:prstGeom prst="line">
            <a:avLst/>
          </a:prstGeom>
          <a:ln w="19050">
            <a:solidFill>
              <a:srgbClr val="00C1E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2" descr="C:\Users\ваапапр\Desktop\приказ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-60000">
            <a:off x="5251461" y="203414"/>
            <a:ext cx="3664578" cy="50384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615" y="3360199"/>
            <a:ext cx="9448800" cy="2121395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1" name="Picture 13" descr="ПП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5905904" y="1894342"/>
            <a:ext cx="2442294" cy="3706477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rgbClr val="008EB6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Заголовок 1"/>
          <p:cNvSpPr txBox="1">
            <a:spLocks/>
          </p:cNvSpPr>
          <p:nvPr/>
        </p:nvSpPr>
        <p:spPr>
          <a:xfrm>
            <a:off x="209346" y="1969486"/>
            <a:ext cx="4673465" cy="12097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 smtClean="0">
                <a:solidFill>
                  <a:srgbClr val="47627F"/>
                </a:solidFill>
              </a:rPr>
              <a:t>Сотрудничество </a:t>
            </a:r>
            <a:r>
              <a:rPr lang="ru-RU" sz="2400" b="1" dirty="0">
                <a:solidFill>
                  <a:srgbClr val="47627F"/>
                </a:solidFill>
              </a:rPr>
              <a:t>с </a:t>
            </a:r>
            <a:r>
              <a:rPr lang="ru-RU" sz="2400" b="1" dirty="0" smtClean="0">
                <a:solidFill>
                  <a:srgbClr val="47627F"/>
                </a:solidFill>
              </a:rPr>
              <a:t>Международной</a:t>
            </a:r>
          </a:p>
          <a:p>
            <a:r>
              <a:rPr lang="ru-RU" sz="2400" b="1" dirty="0" smtClean="0">
                <a:solidFill>
                  <a:srgbClr val="47627F"/>
                </a:solidFill>
              </a:rPr>
              <a:t>ассоциацией </a:t>
            </a:r>
            <a:r>
              <a:rPr lang="ru-RU" sz="2400" b="1" dirty="0">
                <a:solidFill>
                  <a:srgbClr val="47627F"/>
                </a:solidFill>
              </a:rPr>
              <a:t>ветеранов "АЛЬФА"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9896" r="89974"/>
                    </a14:imgEffect>
                    <a14:imgEffect>
                      <a14:saturation sat="26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3262" y="171819"/>
            <a:ext cx="1725634" cy="1725634"/>
          </a:xfrm>
          <a:prstGeom prst="rect">
            <a:avLst/>
          </a:prstGeom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gray">
          <a:xfrm>
            <a:off x="247451" y="5600819"/>
            <a:ext cx="8996855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8398" dir="3806097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ru-RU" dirty="0" smtClean="0"/>
              <a:t>Музей имени Героя РФ Александра Валентиновича Перова</a:t>
            </a:r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60581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8906" y="339814"/>
            <a:ext cx="7839635" cy="732069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47627F"/>
                </a:solidFill>
              </a:rPr>
              <a:t>Военно-патриотический клуб «Надежда»</a:t>
            </a:r>
            <a:endParaRPr lang="ru-RU" sz="3200" b="1" dirty="0">
              <a:solidFill>
                <a:srgbClr val="47627F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781064" y="3114389"/>
            <a:ext cx="25329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0000"/>
                </a:solidFill>
              </a:rPr>
              <a:t>Н</a:t>
            </a:r>
            <a:r>
              <a:rPr lang="ru-RU" dirty="0" smtClean="0">
                <a:solidFill>
                  <a:srgbClr val="000000"/>
                </a:solidFill>
              </a:rPr>
              <a:t>аучно-техническая направленность</a:t>
            </a:r>
            <a:endParaRPr lang="ru-RU" dirty="0">
              <a:cs typeface="Calibri" panose="020F050202020403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22" y="1819600"/>
            <a:ext cx="2426184" cy="323491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3274" y="1819600"/>
            <a:ext cx="4314542" cy="323590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7816" y="1819600"/>
            <a:ext cx="2426184" cy="323491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78" y="1485321"/>
            <a:ext cx="257085" cy="257085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7534" y="1460500"/>
            <a:ext cx="306242" cy="306242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7933" y="1461546"/>
            <a:ext cx="325369" cy="325369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758" y="1473185"/>
            <a:ext cx="302092" cy="302092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5202" y="1464879"/>
            <a:ext cx="297968" cy="297968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5363" y="1444508"/>
            <a:ext cx="316507" cy="316507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008" y="1458923"/>
            <a:ext cx="302092" cy="302092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284" y="1460500"/>
            <a:ext cx="310211" cy="310211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9213" y="1466712"/>
            <a:ext cx="257085" cy="257085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3969" y="1441891"/>
            <a:ext cx="306242" cy="306242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4368" y="1442937"/>
            <a:ext cx="325369" cy="325369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2193" y="1454576"/>
            <a:ext cx="302092" cy="302092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1637" y="1446270"/>
            <a:ext cx="297968" cy="297968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1798" y="1425899"/>
            <a:ext cx="316507" cy="316507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4443" y="1440314"/>
            <a:ext cx="302092" cy="302092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6719" y="1441891"/>
            <a:ext cx="310211" cy="310211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9117" y="1446341"/>
            <a:ext cx="257085" cy="257085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3873" y="1421520"/>
            <a:ext cx="306242" cy="306242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4272" y="1422566"/>
            <a:ext cx="325369" cy="325369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2097" y="1434205"/>
            <a:ext cx="302092" cy="302092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1541" y="1425899"/>
            <a:ext cx="297968" cy="297968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4347" y="1419943"/>
            <a:ext cx="302092" cy="302092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6623" y="1421520"/>
            <a:ext cx="310211" cy="310211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78" y="5143842"/>
            <a:ext cx="257085" cy="257085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7534" y="5119021"/>
            <a:ext cx="306242" cy="306242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7933" y="5120067"/>
            <a:ext cx="325369" cy="325369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758" y="5131706"/>
            <a:ext cx="302092" cy="302092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5202" y="5123400"/>
            <a:ext cx="297968" cy="297968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5363" y="5103029"/>
            <a:ext cx="316507" cy="316507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008" y="5117444"/>
            <a:ext cx="302092" cy="302092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284" y="5119021"/>
            <a:ext cx="310211" cy="310211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9213" y="5125233"/>
            <a:ext cx="257085" cy="257085"/>
          </a:xfrm>
          <a:prstGeom prst="rect">
            <a:avLst/>
          </a:prstGeom>
        </p:spPr>
      </p:pic>
      <p:pic>
        <p:nvPicPr>
          <p:cNvPr id="55" name="Рисунок 5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3969" y="5100412"/>
            <a:ext cx="306242" cy="306242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4368" y="5101458"/>
            <a:ext cx="325369" cy="325369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2193" y="5113097"/>
            <a:ext cx="302092" cy="302092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1637" y="5104791"/>
            <a:ext cx="297968" cy="297968"/>
          </a:xfrm>
          <a:prstGeom prst="rect">
            <a:avLst/>
          </a:prstGeom>
        </p:spPr>
      </p:pic>
      <p:pic>
        <p:nvPicPr>
          <p:cNvPr id="59" name="Рисунок 5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1798" y="5084420"/>
            <a:ext cx="316507" cy="316507"/>
          </a:xfrm>
          <a:prstGeom prst="rect">
            <a:avLst/>
          </a:prstGeom>
        </p:spPr>
      </p:pic>
      <p:pic>
        <p:nvPicPr>
          <p:cNvPr id="60" name="Рисунок 5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4443" y="5098835"/>
            <a:ext cx="302092" cy="302092"/>
          </a:xfrm>
          <a:prstGeom prst="rect">
            <a:avLst/>
          </a:prstGeom>
        </p:spPr>
      </p:pic>
      <p:pic>
        <p:nvPicPr>
          <p:cNvPr id="61" name="Рисунок 6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6719" y="5100412"/>
            <a:ext cx="310211" cy="310211"/>
          </a:xfrm>
          <a:prstGeom prst="rect">
            <a:avLst/>
          </a:prstGeom>
        </p:spPr>
      </p:pic>
      <p:pic>
        <p:nvPicPr>
          <p:cNvPr id="62" name="Рисунок 6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9117" y="5104862"/>
            <a:ext cx="257085" cy="257085"/>
          </a:xfrm>
          <a:prstGeom prst="rect">
            <a:avLst/>
          </a:prstGeom>
        </p:spPr>
      </p:pic>
      <p:pic>
        <p:nvPicPr>
          <p:cNvPr id="63" name="Рисунок 6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3873" y="5080041"/>
            <a:ext cx="306242" cy="306242"/>
          </a:xfrm>
          <a:prstGeom prst="rect">
            <a:avLst/>
          </a:prstGeom>
        </p:spPr>
      </p:pic>
      <p:pic>
        <p:nvPicPr>
          <p:cNvPr id="64" name="Рисунок 6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4272" y="5081087"/>
            <a:ext cx="325369" cy="325369"/>
          </a:xfrm>
          <a:prstGeom prst="rect">
            <a:avLst/>
          </a:prstGeom>
        </p:spPr>
      </p:pic>
      <p:pic>
        <p:nvPicPr>
          <p:cNvPr id="65" name="Рисунок 6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2097" y="5092726"/>
            <a:ext cx="302092" cy="302092"/>
          </a:xfrm>
          <a:prstGeom prst="rect">
            <a:avLst/>
          </a:prstGeom>
        </p:spPr>
      </p:pic>
      <p:pic>
        <p:nvPicPr>
          <p:cNvPr id="66" name="Рисунок 6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1541" y="5084420"/>
            <a:ext cx="297968" cy="297968"/>
          </a:xfrm>
          <a:prstGeom prst="rect">
            <a:avLst/>
          </a:prstGeom>
        </p:spPr>
      </p:pic>
      <p:pic>
        <p:nvPicPr>
          <p:cNvPr id="67" name="Рисунок 6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4347" y="5078464"/>
            <a:ext cx="302092" cy="302092"/>
          </a:xfrm>
          <a:prstGeom prst="rect">
            <a:avLst/>
          </a:prstGeom>
        </p:spPr>
      </p:pic>
      <p:pic>
        <p:nvPicPr>
          <p:cNvPr id="68" name="Рисунок 6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6623" y="5080041"/>
            <a:ext cx="310211" cy="310211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483331" y="3257440"/>
            <a:ext cx="2154427" cy="2756881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68128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4" r="5953" b="2083"/>
          <a:stretch/>
        </p:blipFill>
        <p:spPr>
          <a:xfrm>
            <a:off x="6046837" y="1449999"/>
            <a:ext cx="2916922" cy="420272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317" y="1527730"/>
            <a:ext cx="2869953" cy="405506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3796" y="1414487"/>
            <a:ext cx="3052466" cy="431294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0587" y="798934"/>
            <a:ext cx="316341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cs typeface="Times New Roman" panose="02020603050405020304" pitchFamily="18" charset="0"/>
              </a:rPr>
              <a:t>Аккредитация</a:t>
            </a:r>
            <a:endParaRPr lang="en-US" sz="2000" b="1" dirty="0" smtClean="0">
              <a:cs typeface="Times New Roman" panose="02020603050405020304" pitchFamily="18" charset="0"/>
            </a:endParaRPr>
          </a:p>
          <a:p>
            <a:pPr algn="ctr"/>
            <a:r>
              <a:rPr lang="en-US" sz="1400" dirty="0" smtClean="0">
                <a:cs typeface="Times New Roman" panose="02020603050405020304" pitchFamily="18" charset="0"/>
              </a:rPr>
              <a:t>(</a:t>
            </a:r>
            <a:r>
              <a:rPr lang="ru-RU" sz="1400" dirty="0" smtClean="0">
                <a:cs typeface="Times New Roman" panose="02020603050405020304" pitchFamily="18" charset="0"/>
              </a:rPr>
              <a:t>срок действия до 2027 года)</a:t>
            </a:r>
            <a:endParaRPr lang="ru-RU" dirty="0"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043084" y="834446"/>
            <a:ext cx="400750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cs typeface="Times New Roman" panose="02020603050405020304" pitchFamily="18" charset="0"/>
              </a:rPr>
              <a:t>Лицензия</a:t>
            </a:r>
            <a:endParaRPr lang="en-US" sz="2000" b="1" dirty="0" smtClean="0">
              <a:cs typeface="Times New Roman" panose="02020603050405020304" pitchFamily="18" charset="0"/>
            </a:endParaRPr>
          </a:p>
          <a:p>
            <a:pPr algn="ctr"/>
            <a:r>
              <a:rPr lang="en-US" sz="1400" dirty="0" smtClean="0">
                <a:cs typeface="Times New Roman" panose="02020603050405020304" pitchFamily="18" charset="0"/>
              </a:rPr>
              <a:t>(</a:t>
            </a:r>
            <a:r>
              <a:rPr lang="ru-RU" sz="1400" dirty="0" smtClean="0">
                <a:cs typeface="Times New Roman" panose="02020603050405020304" pitchFamily="18" charset="0"/>
              </a:rPr>
              <a:t>срок действия </a:t>
            </a:r>
            <a:r>
              <a:rPr lang="ru-RU" sz="1400" b="1" dirty="0" smtClean="0">
                <a:cs typeface="Times New Roman" panose="02020603050405020304" pitchFamily="18" charset="0"/>
              </a:rPr>
              <a:t>бессрочно</a:t>
            </a:r>
            <a:r>
              <a:rPr lang="ru-RU" sz="1400" dirty="0" smtClean="0">
                <a:cs typeface="Times New Roman" panose="02020603050405020304" pitchFamily="18" charset="0"/>
              </a:rPr>
              <a:t>)</a:t>
            </a:r>
            <a:endParaRPr lang="ru-RU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61754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03245"/>
            <a:ext cx="9144000" cy="732069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 smtClean="0">
                <a:solidFill>
                  <a:srgbClr val="47627F"/>
                </a:solidFill>
              </a:rPr>
              <a:t>Основы </a:t>
            </a:r>
            <a:r>
              <a:rPr lang="ru-RU" sz="3200" b="1" dirty="0">
                <a:solidFill>
                  <a:srgbClr val="47627F"/>
                </a:solidFill>
              </a:rPr>
              <a:t>духовно-нравственной культуры народов России</a:t>
            </a:r>
          </a:p>
        </p:txBody>
      </p:sp>
      <p:pic>
        <p:nvPicPr>
          <p:cNvPr id="71" name="Picture 6" descr="C:\Users\birukova\Documents\data\Бирюкова С.Н\Конфетти\Волшебный кулич\IMG-20180426-WA00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814" y="1742883"/>
            <a:ext cx="3556000" cy="2667000"/>
          </a:xfrm>
          <a:prstGeom prst="rect">
            <a:avLst/>
          </a:prstGeom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4" descr="C:\Users\birukova\Documents\data\Бирюкова С.Н\ОПК\Встречи со священником\IMG_20180510_14453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2621" y="1711232"/>
            <a:ext cx="3556000" cy="2667000"/>
          </a:xfrm>
          <a:prstGeom prst="rect">
            <a:avLst/>
          </a:prstGeom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0695" y="1167555"/>
            <a:ext cx="457143" cy="45714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5020" y="1160201"/>
            <a:ext cx="457143" cy="45714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358" y="1153984"/>
            <a:ext cx="457143" cy="45714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186" y="1153986"/>
            <a:ext cx="457143" cy="45714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" y="1153987"/>
            <a:ext cx="457143" cy="45714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955" y="1162622"/>
            <a:ext cx="457143" cy="45714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9329" y="1153984"/>
            <a:ext cx="457143" cy="45714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272" y="1153985"/>
            <a:ext cx="457143" cy="457143"/>
          </a:xfrm>
          <a:prstGeom prst="rect">
            <a:avLst/>
          </a:prstGeom>
        </p:spPr>
      </p:pic>
      <p:pic>
        <p:nvPicPr>
          <p:cNvPr id="74" name="Рисунок 7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1873" y="1177651"/>
            <a:ext cx="457143" cy="457143"/>
          </a:xfrm>
          <a:prstGeom prst="rect">
            <a:avLst/>
          </a:prstGeom>
        </p:spPr>
      </p:pic>
      <p:pic>
        <p:nvPicPr>
          <p:cNvPr id="75" name="Рисунок 7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6198" y="1170297"/>
            <a:ext cx="457143" cy="457143"/>
          </a:xfrm>
          <a:prstGeom prst="rect">
            <a:avLst/>
          </a:prstGeom>
        </p:spPr>
      </p:pic>
      <p:pic>
        <p:nvPicPr>
          <p:cNvPr id="76" name="Рисунок 7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9536" y="1164080"/>
            <a:ext cx="457143" cy="457143"/>
          </a:xfrm>
          <a:prstGeom prst="rect">
            <a:avLst/>
          </a:prstGeom>
        </p:spPr>
      </p:pic>
      <p:pic>
        <p:nvPicPr>
          <p:cNvPr id="77" name="Рисунок 7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9364" y="1164082"/>
            <a:ext cx="457143" cy="457143"/>
          </a:xfrm>
          <a:prstGeom prst="rect">
            <a:avLst/>
          </a:prstGeom>
        </p:spPr>
      </p:pic>
      <p:pic>
        <p:nvPicPr>
          <p:cNvPr id="78" name="Рисунок 7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9278" y="1164083"/>
            <a:ext cx="457143" cy="457143"/>
          </a:xfrm>
          <a:prstGeom prst="rect">
            <a:avLst/>
          </a:prstGeom>
        </p:spPr>
      </p:pic>
      <p:pic>
        <p:nvPicPr>
          <p:cNvPr id="79" name="Рисунок 7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6133" y="1172718"/>
            <a:ext cx="457143" cy="457143"/>
          </a:xfrm>
          <a:prstGeom prst="rect">
            <a:avLst/>
          </a:prstGeom>
        </p:spPr>
      </p:pic>
      <p:pic>
        <p:nvPicPr>
          <p:cNvPr id="80" name="Рисунок 7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0507" y="1164080"/>
            <a:ext cx="457143" cy="457143"/>
          </a:xfrm>
          <a:prstGeom prst="rect">
            <a:avLst/>
          </a:prstGeom>
        </p:spPr>
      </p:pic>
      <p:pic>
        <p:nvPicPr>
          <p:cNvPr id="81" name="Рисунок 8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9450" y="1164081"/>
            <a:ext cx="457143" cy="457143"/>
          </a:xfrm>
          <a:prstGeom prst="rect">
            <a:avLst/>
          </a:prstGeom>
        </p:spPr>
      </p:pic>
      <p:pic>
        <p:nvPicPr>
          <p:cNvPr id="85" name="Рисунок 8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2778" y="1177171"/>
            <a:ext cx="457143" cy="457143"/>
          </a:xfrm>
          <a:prstGeom prst="rect">
            <a:avLst/>
          </a:prstGeom>
        </p:spPr>
      </p:pic>
      <p:pic>
        <p:nvPicPr>
          <p:cNvPr id="86" name="Рисунок 8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692" y="1177172"/>
            <a:ext cx="457143" cy="457143"/>
          </a:xfrm>
          <a:prstGeom prst="rect">
            <a:avLst/>
          </a:prstGeom>
        </p:spPr>
      </p:pic>
      <p:pic>
        <p:nvPicPr>
          <p:cNvPr id="90" name="Рисунок 8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5916" y="4508837"/>
            <a:ext cx="457143" cy="457143"/>
          </a:xfrm>
          <a:prstGeom prst="rect">
            <a:avLst/>
          </a:prstGeom>
        </p:spPr>
      </p:pic>
      <p:pic>
        <p:nvPicPr>
          <p:cNvPr id="91" name="Рисунок 9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241" y="4501483"/>
            <a:ext cx="457143" cy="457143"/>
          </a:xfrm>
          <a:prstGeom prst="rect">
            <a:avLst/>
          </a:prstGeom>
        </p:spPr>
      </p:pic>
      <p:pic>
        <p:nvPicPr>
          <p:cNvPr id="92" name="Рисунок 9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579" y="4495266"/>
            <a:ext cx="457143" cy="457143"/>
          </a:xfrm>
          <a:prstGeom prst="rect">
            <a:avLst/>
          </a:prstGeom>
        </p:spPr>
      </p:pic>
      <p:pic>
        <p:nvPicPr>
          <p:cNvPr id="93" name="Рисунок 9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407" y="4495268"/>
            <a:ext cx="457143" cy="457143"/>
          </a:xfrm>
          <a:prstGeom prst="rect">
            <a:avLst/>
          </a:prstGeom>
        </p:spPr>
      </p:pic>
      <p:pic>
        <p:nvPicPr>
          <p:cNvPr id="94" name="Рисунок 9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1" y="4495269"/>
            <a:ext cx="457143" cy="457143"/>
          </a:xfrm>
          <a:prstGeom prst="rect">
            <a:avLst/>
          </a:prstGeom>
        </p:spPr>
      </p:pic>
      <p:pic>
        <p:nvPicPr>
          <p:cNvPr id="95" name="Рисунок 9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0176" y="4503904"/>
            <a:ext cx="457143" cy="457143"/>
          </a:xfrm>
          <a:prstGeom prst="rect">
            <a:avLst/>
          </a:prstGeom>
        </p:spPr>
      </p:pic>
      <p:pic>
        <p:nvPicPr>
          <p:cNvPr id="96" name="Рисунок 9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4550" y="4495266"/>
            <a:ext cx="457143" cy="457143"/>
          </a:xfrm>
          <a:prstGeom prst="rect">
            <a:avLst/>
          </a:prstGeom>
        </p:spPr>
      </p:pic>
      <p:pic>
        <p:nvPicPr>
          <p:cNvPr id="97" name="Рисунок 9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493" y="4495267"/>
            <a:ext cx="457143" cy="457143"/>
          </a:xfrm>
          <a:prstGeom prst="rect">
            <a:avLst/>
          </a:prstGeom>
        </p:spPr>
      </p:pic>
      <p:pic>
        <p:nvPicPr>
          <p:cNvPr id="98" name="Рисунок 9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7094" y="4518933"/>
            <a:ext cx="457143" cy="457143"/>
          </a:xfrm>
          <a:prstGeom prst="rect">
            <a:avLst/>
          </a:prstGeom>
        </p:spPr>
      </p:pic>
      <p:pic>
        <p:nvPicPr>
          <p:cNvPr id="99" name="Рисунок 9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1419" y="4511579"/>
            <a:ext cx="457143" cy="457143"/>
          </a:xfrm>
          <a:prstGeom prst="rect">
            <a:avLst/>
          </a:prstGeom>
        </p:spPr>
      </p:pic>
      <p:pic>
        <p:nvPicPr>
          <p:cNvPr id="100" name="Рисунок 9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4757" y="4505362"/>
            <a:ext cx="457143" cy="457143"/>
          </a:xfrm>
          <a:prstGeom prst="rect">
            <a:avLst/>
          </a:prstGeom>
        </p:spPr>
      </p:pic>
      <p:pic>
        <p:nvPicPr>
          <p:cNvPr id="101" name="Рисунок 10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585" y="4505364"/>
            <a:ext cx="457143" cy="457143"/>
          </a:xfrm>
          <a:prstGeom prst="rect">
            <a:avLst/>
          </a:prstGeom>
        </p:spPr>
      </p:pic>
      <p:pic>
        <p:nvPicPr>
          <p:cNvPr id="102" name="Рисунок 10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4499" y="4505365"/>
            <a:ext cx="457143" cy="457143"/>
          </a:xfrm>
          <a:prstGeom prst="rect">
            <a:avLst/>
          </a:prstGeom>
        </p:spPr>
      </p:pic>
      <p:pic>
        <p:nvPicPr>
          <p:cNvPr id="103" name="Рисунок 10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1354" y="4514000"/>
            <a:ext cx="457143" cy="457143"/>
          </a:xfrm>
          <a:prstGeom prst="rect">
            <a:avLst/>
          </a:prstGeom>
        </p:spPr>
      </p:pic>
      <p:pic>
        <p:nvPicPr>
          <p:cNvPr id="104" name="Рисунок 10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5728" y="4505362"/>
            <a:ext cx="457143" cy="457143"/>
          </a:xfrm>
          <a:prstGeom prst="rect">
            <a:avLst/>
          </a:prstGeom>
        </p:spPr>
      </p:pic>
      <p:pic>
        <p:nvPicPr>
          <p:cNvPr id="105" name="Рисунок 10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4671" y="4505363"/>
            <a:ext cx="457143" cy="457143"/>
          </a:xfrm>
          <a:prstGeom prst="rect">
            <a:avLst/>
          </a:prstGeom>
        </p:spPr>
      </p:pic>
      <p:pic>
        <p:nvPicPr>
          <p:cNvPr id="106" name="Рисунок 10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7999" y="4518453"/>
            <a:ext cx="457143" cy="457143"/>
          </a:xfrm>
          <a:prstGeom prst="rect">
            <a:avLst/>
          </a:prstGeom>
        </p:spPr>
      </p:pic>
      <p:pic>
        <p:nvPicPr>
          <p:cNvPr id="107" name="Рисунок 10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7913" y="4518454"/>
            <a:ext cx="457143" cy="45714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3173" y="2927015"/>
            <a:ext cx="2882540" cy="462222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3" name="Picture 2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7" t="22884" r="66642" b="12676"/>
          <a:stretch/>
        </p:blipFill>
        <p:spPr bwMode="auto">
          <a:xfrm>
            <a:off x="73321" y="1753892"/>
            <a:ext cx="2762243" cy="3943523"/>
          </a:xfrm>
          <a:prstGeom prst="foldedCorner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7439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03245"/>
            <a:ext cx="9144000" cy="732069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rgbClr val="47627F"/>
                </a:solidFill>
              </a:rPr>
              <a:t>Профессиональные конкурсы для учителей по ОПК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0695" y="1167555"/>
            <a:ext cx="457143" cy="45714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5020" y="1160201"/>
            <a:ext cx="457143" cy="45714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358" y="1153984"/>
            <a:ext cx="457143" cy="45714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186" y="1153986"/>
            <a:ext cx="457143" cy="45714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" y="1153987"/>
            <a:ext cx="457143" cy="45714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955" y="1162622"/>
            <a:ext cx="457143" cy="45714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9329" y="1153984"/>
            <a:ext cx="457143" cy="45714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272" y="1153985"/>
            <a:ext cx="457143" cy="457143"/>
          </a:xfrm>
          <a:prstGeom prst="rect">
            <a:avLst/>
          </a:prstGeom>
        </p:spPr>
      </p:pic>
      <p:pic>
        <p:nvPicPr>
          <p:cNvPr id="74" name="Рисунок 7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1873" y="1177651"/>
            <a:ext cx="457143" cy="457143"/>
          </a:xfrm>
          <a:prstGeom prst="rect">
            <a:avLst/>
          </a:prstGeom>
        </p:spPr>
      </p:pic>
      <p:pic>
        <p:nvPicPr>
          <p:cNvPr id="75" name="Рисунок 7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6198" y="1170297"/>
            <a:ext cx="457143" cy="457143"/>
          </a:xfrm>
          <a:prstGeom prst="rect">
            <a:avLst/>
          </a:prstGeom>
        </p:spPr>
      </p:pic>
      <p:pic>
        <p:nvPicPr>
          <p:cNvPr id="76" name="Рисунок 7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9536" y="1164080"/>
            <a:ext cx="457143" cy="457143"/>
          </a:xfrm>
          <a:prstGeom prst="rect">
            <a:avLst/>
          </a:prstGeom>
        </p:spPr>
      </p:pic>
      <p:pic>
        <p:nvPicPr>
          <p:cNvPr id="77" name="Рисунок 7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9364" y="1164082"/>
            <a:ext cx="457143" cy="457143"/>
          </a:xfrm>
          <a:prstGeom prst="rect">
            <a:avLst/>
          </a:prstGeom>
        </p:spPr>
      </p:pic>
      <p:pic>
        <p:nvPicPr>
          <p:cNvPr id="78" name="Рисунок 7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9278" y="1164083"/>
            <a:ext cx="457143" cy="457143"/>
          </a:xfrm>
          <a:prstGeom prst="rect">
            <a:avLst/>
          </a:prstGeom>
        </p:spPr>
      </p:pic>
      <p:pic>
        <p:nvPicPr>
          <p:cNvPr id="79" name="Рисунок 7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6133" y="1172718"/>
            <a:ext cx="457143" cy="457143"/>
          </a:xfrm>
          <a:prstGeom prst="rect">
            <a:avLst/>
          </a:prstGeom>
        </p:spPr>
      </p:pic>
      <p:pic>
        <p:nvPicPr>
          <p:cNvPr id="80" name="Рисунок 7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0507" y="1164080"/>
            <a:ext cx="457143" cy="457143"/>
          </a:xfrm>
          <a:prstGeom prst="rect">
            <a:avLst/>
          </a:prstGeom>
        </p:spPr>
      </p:pic>
      <p:pic>
        <p:nvPicPr>
          <p:cNvPr id="81" name="Рисунок 8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9450" y="1164081"/>
            <a:ext cx="457143" cy="457143"/>
          </a:xfrm>
          <a:prstGeom prst="rect">
            <a:avLst/>
          </a:prstGeom>
        </p:spPr>
      </p:pic>
      <p:pic>
        <p:nvPicPr>
          <p:cNvPr id="85" name="Рисунок 8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2778" y="1177171"/>
            <a:ext cx="457143" cy="457143"/>
          </a:xfrm>
          <a:prstGeom prst="rect">
            <a:avLst/>
          </a:prstGeom>
        </p:spPr>
      </p:pic>
      <p:pic>
        <p:nvPicPr>
          <p:cNvPr id="86" name="Рисунок 8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692" y="1177172"/>
            <a:ext cx="457143" cy="457143"/>
          </a:xfrm>
          <a:prstGeom prst="rect">
            <a:avLst/>
          </a:prstGeom>
        </p:spPr>
      </p:pic>
      <p:pic>
        <p:nvPicPr>
          <p:cNvPr id="90" name="Рисунок 8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5916" y="4508837"/>
            <a:ext cx="457143" cy="457143"/>
          </a:xfrm>
          <a:prstGeom prst="rect">
            <a:avLst/>
          </a:prstGeom>
        </p:spPr>
      </p:pic>
      <p:pic>
        <p:nvPicPr>
          <p:cNvPr id="91" name="Рисунок 9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241" y="4501483"/>
            <a:ext cx="457143" cy="457143"/>
          </a:xfrm>
          <a:prstGeom prst="rect">
            <a:avLst/>
          </a:prstGeom>
        </p:spPr>
      </p:pic>
      <p:pic>
        <p:nvPicPr>
          <p:cNvPr id="92" name="Рисунок 9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579" y="4495266"/>
            <a:ext cx="457143" cy="457143"/>
          </a:xfrm>
          <a:prstGeom prst="rect">
            <a:avLst/>
          </a:prstGeom>
        </p:spPr>
      </p:pic>
      <p:pic>
        <p:nvPicPr>
          <p:cNvPr id="93" name="Рисунок 9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407" y="4495268"/>
            <a:ext cx="457143" cy="457143"/>
          </a:xfrm>
          <a:prstGeom prst="rect">
            <a:avLst/>
          </a:prstGeom>
        </p:spPr>
      </p:pic>
      <p:pic>
        <p:nvPicPr>
          <p:cNvPr id="94" name="Рисунок 9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1" y="4495269"/>
            <a:ext cx="457143" cy="457143"/>
          </a:xfrm>
          <a:prstGeom prst="rect">
            <a:avLst/>
          </a:prstGeom>
        </p:spPr>
      </p:pic>
      <p:pic>
        <p:nvPicPr>
          <p:cNvPr id="95" name="Рисунок 9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0176" y="4503904"/>
            <a:ext cx="457143" cy="457143"/>
          </a:xfrm>
          <a:prstGeom prst="rect">
            <a:avLst/>
          </a:prstGeom>
        </p:spPr>
      </p:pic>
      <p:pic>
        <p:nvPicPr>
          <p:cNvPr id="96" name="Рисунок 9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4550" y="4495266"/>
            <a:ext cx="457143" cy="457143"/>
          </a:xfrm>
          <a:prstGeom prst="rect">
            <a:avLst/>
          </a:prstGeom>
        </p:spPr>
      </p:pic>
      <p:pic>
        <p:nvPicPr>
          <p:cNvPr id="97" name="Рисунок 9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493" y="4495267"/>
            <a:ext cx="457143" cy="457143"/>
          </a:xfrm>
          <a:prstGeom prst="rect">
            <a:avLst/>
          </a:prstGeom>
        </p:spPr>
      </p:pic>
      <p:pic>
        <p:nvPicPr>
          <p:cNvPr id="98" name="Рисунок 9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7094" y="4518933"/>
            <a:ext cx="457143" cy="457143"/>
          </a:xfrm>
          <a:prstGeom prst="rect">
            <a:avLst/>
          </a:prstGeom>
        </p:spPr>
      </p:pic>
      <p:pic>
        <p:nvPicPr>
          <p:cNvPr id="99" name="Рисунок 9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1419" y="4511579"/>
            <a:ext cx="457143" cy="457143"/>
          </a:xfrm>
          <a:prstGeom prst="rect">
            <a:avLst/>
          </a:prstGeom>
        </p:spPr>
      </p:pic>
      <p:pic>
        <p:nvPicPr>
          <p:cNvPr id="100" name="Рисунок 9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4757" y="4505362"/>
            <a:ext cx="457143" cy="457143"/>
          </a:xfrm>
          <a:prstGeom prst="rect">
            <a:avLst/>
          </a:prstGeom>
        </p:spPr>
      </p:pic>
      <p:pic>
        <p:nvPicPr>
          <p:cNvPr id="101" name="Рисунок 10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585" y="4505364"/>
            <a:ext cx="457143" cy="457143"/>
          </a:xfrm>
          <a:prstGeom prst="rect">
            <a:avLst/>
          </a:prstGeom>
        </p:spPr>
      </p:pic>
      <p:pic>
        <p:nvPicPr>
          <p:cNvPr id="102" name="Рисунок 10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4499" y="4505365"/>
            <a:ext cx="457143" cy="457143"/>
          </a:xfrm>
          <a:prstGeom prst="rect">
            <a:avLst/>
          </a:prstGeom>
        </p:spPr>
      </p:pic>
      <p:pic>
        <p:nvPicPr>
          <p:cNvPr id="103" name="Рисунок 10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1354" y="4514000"/>
            <a:ext cx="457143" cy="457143"/>
          </a:xfrm>
          <a:prstGeom prst="rect">
            <a:avLst/>
          </a:prstGeom>
        </p:spPr>
      </p:pic>
      <p:pic>
        <p:nvPicPr>
          <p:cNvPr id="104" name="Рисунок 10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5728" y="4505362"/>
            <a:ext cx="457143" cy="457143"/>
          </a:xfrm>
          <a:prstGeom prst="rect">
            <a:avLst/>
          </a:prstGeom>
        </p:spPr>
      </p:pic>
      <p:pic>
        <p:nvPicPr>
          <p:cNvPr id="105" name="Рисунок 10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4671" y="4505363"/>
            <a:ext cx="457143" cy="457143"/>
          </a:xfrm>
          <a:prstGeom prst="rect">
            <a:avLst/>
          </a:prstGeom>
        </p:spPr>
      </p:pic>
      <p:pic>
        <p:nvPicPr>
          <p:cNvPr id="106" name="Рисунок 10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7999" y="4518453"/>
            <a:ext cx="457143" cy="457143"/>
          </a:xfrm>
          <a:prstGeom prst="rect">
            <a:avLst/>
          </a:prstGeom>
        </p:spPr>
      </p:pic>
      <p:pic>
        <p:nvPicPr>
          <p:cNvPr id="107" name="Рисунок 10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7913" y="4518454"/>
            <a:ext cx="457143" cy="457143"/>
          </a:xfrm>
          <a:prstGeom prst="rect">
            <a:avLst/>
          </a:prstGeom>
        </p:spPr>
      </p:pic>
      <p:pic>
        <p:nvPicPr>
          <p:cNvPr id="43" name="Picture 2" descr="C:\Users\birukova\Documents\data\Бирюкова С.Н\Изображения\Бирюкова С.Н\ОПК\Награждение _За нравств подвиг\20170126_164101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0611" y="1716166"/>
            <a:ext cx="4715873" cy="2652679"/>
          </a:xfrm>
          <a:prstGeom prst="rect">
            <a:avLst/>
          </a:prstGeom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4823" y="1708625"/>
            <a:ext cx="1888055" cy="2669607"/>
          </a:xfrm>
          <a:prstGeom prst="rect">
            <a:avLst/>
          </a:prstGeom>
          <a:ln w="38100">
            <a:noFill/>
          </a:ln>
        </p:spPr>
      </p:pic>
      <p:pic>
        <p:nvPicPr>
          <p:cNvPr id="45" name="Picture 4" descr="https://2.downloader.disk.yandex.ru/preview/a3cb8438bb8350809018f54d43b22435e9ff6e08182799acb59534b29cdf8b32/inf/gV43bxFTNNkXQGyK-ESZw7eFFkGXi9p8_s7BbHWRSjwiLTXFOeGYUdsV_CXKLFFIoDrsYbqgIGfGF3PK87T76A%3D%3D?uid=0&amp;filename=Pages_50.jpg&amp;disposition=inline&amp;hash=&amp;limit=0&amp;content_type=image%2Fjpeg&amp;tknv=v2&amp;size=1249x534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5420" y="1708624"/>
            <a:ext cx="1889722" cy="2669607"/>
          </a:xfrm>
          <a:prstGeom prst="rect">
            <a:avLst/>
          </a:prstGeom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2672" y="2163337"/>
            <a:ext cx="2442394" cy="4690261"/>
          </a:xfrm>
          <a:prstGeom prst="rect">
            <a:avLst/>
          </a:prstGeom>
          <a:effectLst>
            <a:outerShdw blurRad="76200" sx="104000" sy="104000" algn="ctr" rotWithShape="0">
              <a:prstClr val="black">
                <a:alpha val="33000"/>
              </a:prst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0592" y="2217002"/>
            <a:ext cx="4202844" cy="5517188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419" y="1725552"/>
            <a:ext cx="1989509" cy="2652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893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1567694865"/>
              </p:ext>
            </p:extLst>
          </p:nvPr>
        </p:nvGraphicFramePr>
        <p:xfrm>
          <a:off x="1147635" y="1190296"/>
          <a:ext cx="6768663" cy="45124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8906" y="119269"/>
            <a:ext cx="7839635" cy="732069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rgbClr val="47627F"/>
                </a:solidFill>
              </a:rPr>
              <a:t>Блок дополнительного образования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1332" y="4361044"/>
            <a:ext cx="917627" cy="91762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6138" y="1639611"/>
            <a:ext cx="797526" cy="72591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6952" y="4350534"/>
            <a:ext cx="1014248" cy="101424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0226" y="3083561"/>
            <a:ext cx="725912" cy="72591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1332" y="1639612"/>
            <a:ext cx="993565" cy="72591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514" y="2814838"/>
            <a:ext cx="1150149" cy="115014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42987" y="1540902"/>
            <a:ext cx="25329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Х</a:t>
            </a:r>
            <a:r>
              <a:rPr lang="ru-RU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удожественно-эстетическая направленность</a:t>
            </a:r>
            <a:endParaRPr lang="ru-RU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701608" y="1656513"/>
            <a:ext cx="25329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Естественно-научная направленность</a:t>
            </a:r>
            <a:endParaRPr lang="ru-RU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506456" y="2970287"/>
            <a:ext cx="25329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Ф</a:t>
            </a:r>
            <a:r>
              <a:rPr lang="ru-RU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изкультурно-спортивная направленность</a:t>
            </a:r>
            <a:endParaRPr lang="ru-RU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781064" y="3114389"/>
            <a:ext cx="25329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0000"/>
                </a:solidFill>
              </a:rPr>
              <a:t>Н</a:t>
            </a:r>
            <a:r>
              <a:rPr lang="ru-RU" dirty="0" smtClean="0">
                <a:solidFill>
                  <a:srgbClr val="000000"/>
                </a:solidFill>
              </a:rPr>
              <a:t>аучно-техническая направленность</a:t>
            </a:r>
            <a:endParaRPr lang="ru-RU" dirty="0">
              <a:cs typeface="Calibri" panose="020F050202020403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42986" y="4395993"/>
            <a:ext cx="25329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Туристско-краеведческая направленность</a:t>
            </a:r>
            <a:endParaRPr lang="ru-RU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781225" y="4421733"/>
            <a:ext cx="25329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0000"/>
                </a:solidFill>
              </a:rPr>
              <a:t>Социально-педагогическая </a:t>
            </a:r>
            <a:r>
              <a:rPr lang="ru-RU" dirty="0" smtClean="0">
                <a:solidFill>
                  <a:srgbClr val="000000"/>
                </a:solidFill>
                <a:cs typeface="Calibri" panose="020F0502020204030204" pitchFamily="34" charset="0"/>
              </a:rPr>
              <a:t>направленность</a:t>
            </a:r>
            <a:endParaRPr lang="ru-RU" dirty="0"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5817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Прямая соединительная линия 14"/>
          <p:cNvCxnSpPr/>
          <p:nvPr/>
        </p:nvCxnSpPr>
        <p:spPr>
          <a:xfrm>
            <a:off x="0" y="2320766"/>
            <a:ext cx="9144000" cy="0"/>
          </a:xfrm>
          <a:prstGeom prst="line">
            <a:avLst/>
          </a:prstGeom>
          <a:ln w="19050">
            <a:solidFill>
              <a:srgbClr val="00C1E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Рисунок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1508" y="802329"/>
            <a:ext cx="2412698" cy="1879365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4613"/>
            <a:ext cx="4571428" cy="2882540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9" name="AutoShape 2" descr="https://mail.yandex.ru/message_part/PHOTO-2020-01-23-09-22-50.jpg?_uid=53850373&amp;name=PHOTO-2020-01-23-09-22-50.jpg&amp;hid=1.2&amp;ids=171418260816867284&amp;no_disposition=y&amp;exif_rotate=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6" descr="https://mail.yandex.ru/message_part/PHOTO-2020-01-23-09-22-50.jpg?_uid=53850373&amp;name=PHOTO-2020-01-23-09-22-50.jpg&amp;hid=1.2&amp;ids=171418260816867284&amp;no_disposition=y&amp;exif_rotate=y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201081" y="84229"/>
            <a:ext cx="7974106" cy="732069"/>
          </a:xfrm>
          <a:prstGeom prst="rect">
            <a:avLst/>
          </a:prstGeom>
        </p:spPr>
        <p:txBody>
          <a:bodyPr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 smtClean="0">
                <a:solidFill>
                  <a:srgbClr val="47627F"/>
                </a:solidFill>
              </a:rPr>
              <a:t>Результаты блока дополнительного образования</a:t>
            </a:r>
            <a:endParaRPr lang="ru-RU" sz="3200" b="1" dirty="0">
              <a:solidFill>
                <a:srgbClr val="47627F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939" y="3030071"/>
            <a:ext cx="3921638" cy="4643718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4103" y="62338"/>
            <a:ext cx="2400000" cy="3720635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1640" y="2681694"/>
            <a:ext cx="2188628" cy="4872623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615141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044" y="4051218"/>
            <a:ext cx="2133704" cy="259658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044" y="816296"/>
            <a:ext cx="2133704" cy="294169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8136" y="3379185"/>
            <a:ext cx="2533901" cy="326862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25712" y="3379185"/>
            <a:ext cx="2364460" cy="326862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5712" y="816296"/>
            <a:ext cx="3000357" cy="221893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/>
          <a:srcRect r="13273"/>
          <a:stretch/>
        </p:blipFill>
        <p:spPr>
          <a:xfrm>
            <a:off x="6579077" y="805547"/>
            <a:ext cx="1892960" cy="2229679"/>
          </a:xfrm>
          <a:prstGeom prst="rect">
            <a:avLst/>
          </a:prstGeom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649489" y="84229"/>
            <a:ext cx="7974106" cy="732069"/>
          </a:xfrm>
          <a:prstGeom prst="rect">
            <a:avLst/>
          </a:prstGeom>
        </p:spPr>
        <p:txBody>
          <a:bodyPr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 smtClean="0">
                <a:solidFill>
                  <a:srgbClr val="47627F"/>
                </a:solidFill>
              </a:rPr>
              <a:t>Результаты блока дополнительного образования</a:t>
            </a:r>
            <a:endParaRPr lang="ru-RU" sz="3200" b="1" dirty="0">
              <a:solidFill>
                <a:srgbClr val="47627F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044" y="4061969"/>
            <a:ext cx="2133704" cy="2596588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044" y="827047"/>
            <a:ext cx="2133704" cy="2941699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8136" y="3389936"/>
            <a:ext cx="2533901" cy="3268621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25712" y="3389936"/>
            <a:ext cx="2364460" cy="3268622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5712" y="827047"/>
            <a:ext cx="3000357" cy="2218930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7"/>
          <a:srcRect r="13273"/>
          <a:stretch/>
        </p:blipFill>
        <p:spPr>
          <a:xfrm>
            <a:off x="6579077" y="816298"/>
            <a:ext cx="1892960" cy="2229679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590900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658906" y="119269"/>
            <a:ext cx="7839635" cy="73206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b="1" dirty="0" smtClean="0">
                <a:solidFill>
                  <a:srgbClr val="47627F"/>
                </a:solidFill>
              </a:rPr>
              <a:t>Московское долголетие</a:t>
            </a:r>
            <a:endParaRPr lang="ru-RU" sz="3200" b="1" dirty="0">
              <a:solidFill>
                <a:srgbClr val="47627F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9499" y="958453"/>
            <a:ext cx="3476625" cy="2607469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906" y="958453"/>
            <a:ext cx="3476625" cy="2607469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51" b="14892"/>
          <a:stretch/>
        </p:blipFill>
        <p:spPr>
          <a:xfrm>
            <a:off x="647700" y="4152859"/>
            <a:ext cx="3487831" cy="1905041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6174" y="4152859"/>
            <a:ext cx="3409950" cy="1918097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6224" y="1701998"/>
            <a:ext cx="3784997" cy="3784997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09502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658906" y="119269"/>
            <a:ext cx="7839635" cy="73206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 smtClean="0">
                <a:solidFill>
                  <a:srgbClr val="47627F"/>
                </a:solidFill>
              </a:rPr>
              <a:t>Официальный сайт школы</a:t>
            </a:r>
            <a:endParaRPr lang="ru-RU" sz="3200" b="1" dirty="0">
              <a:solidFill>
                <a:srgbClr val="47627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12386" y="851338"/>
            <a:ext cx="806306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/>
              <a:t>На сайте представлены достаточно полные сведения по различным </a:t>
            </a:r>
            <a:r>
              <a:rPr lang="ru-RU" dirty="0" smtClean="0"/>
              <a:t>направлениям: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dirty="0" smtClean="0"/>
              <a:t>о </a:t>
            </a:r>
            <a:r>
              <a:rPr lang="ru-RU" dirty="0"/>
              <a:t>самой </a:t>
            </a:r>
            <a:r>
              <a:rPr lang="ru-RU" dirty="0" smtClean="0"/>
              <a:t>школе</a:t>
            </a:r>
            <a:r>
              <a:rPr lang="en-US" dirty="0" smtClean="0"/>
              <a:t> </a:t>
            </a:r>
            <a:r>
              <a:rPr lang="ru-RU" dirty="0" smtClean="0"/>
              <a:t>и </a:t>
            </a:r>
            <a:r>
              <a:rPr lang="ru-RU" dirty="0"/>
              <a:t>ее </a:t>
            </a:r>
            <a:r>
              <a:rPr lang="ru-RU" dirty="0" smtClean="0"/>
              <a:t>истории,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dirty="0" smtClean="0"/>
              <a:t>о достижениях </a:t>
            </a:r>
            <a:r>
              <a:rPr lang="ru-RU" dirty="0"/>
              <a:t>обучающихся и </a:t>
            </a:r>
            <a:r>
              <a:rPr lang="ru-RU" dirty="0" smtClean="0"/>
              <a:t>педагогов,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dirty="0" smtClean="0"/>
              <a:t>информация </a:t>
            </a:r>
            <a:r>
              <a:rPr lang="ru-RU" dirty="0"/>
              <a:t>о подготовке и </a:t>
            </a:r>
            <a:r>
              <a:rPr lang="ru-RU" dirty="0" smtClean="0"/>
              <a:t>проведении государственной </a:t>
            </a:r>
            <a:r>
              <a:rPr lang="ru-RU" dirty="0"/>
              <a:t>итоговой </a:t>
            </a:r>
            <a:r>
              <a:rPr lang="ru-RU" dirty="0" smtClean="0"/>
              <a:t>аттестации</a:t>
            </a:r>
          </a:p>
          <a:p>
            <a:pPr algn="just"/>
            <a:r>
              <a:rPr lang="ru-RU" dirty="0" smtClean="0"/>
              <a:t>и </a:t>
            </a:r>
            <a:r>
              <a:rPr lang="ru-RU" dirty="0"/>
              <a:t>много другой </a:t>
            </a:r>
            <a:r>
              <a:rPr lang="ru-RU" dirty="0" smtClean="0"/>
              <a:t>информации…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9857" y="3043860"/>
            <a:ext cx="3130061" cy="359509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8838" y="2455143"/>
            <a:ext cx="2957770" cy="418381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96294" y="3201717"/>
            <a:ext cx="380356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accent6">
                    <a:lumMod val="75000"/>
                  </a:schemeClr>
                </a:solidFill>
              </a:rPr>
              <a:t>В 2019 году сайт школы принял участие в Общероссийском рейтинге школьных сайтов где оценивалось качество и полнота размещенной информации </a:t>
            </a:r>
          </a:p>
          <a:p>
            <a:endParaRPr lang="ru-RU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В результате наша школа набрала 100 баллов из 100 и получила сертификат Победителя</a:t>
            </a:r>
            <a:endParaRPr lang="ru-RU" b="1" u="sng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02512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37052" y="745437"/>
            <a:ext cx="5692204" cy="695718"/>
          </a:xfrm>
        </p:spPr>
        <p:txBody>
          <a:bodyPr>
            <a:noAutofit/>
          </a:bodyPr>
          <a:lstStyle/>
          <a:p>
            <a:pPr algn="l"/>
            <a:r>
              <a:rPr lang="ru-RU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n-lt"/>
              </a:rPr>
              <a:t>Спасибо за внимание!</a:t>
            </a:r>
            <a:endParaRPr lang="en-US" sz="40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+mn-lt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9800" y="1575590"/>
            <a:ext cx="3398733" cy="3814209"/>
          </a:xfrm>
          <a:prstGeom prst="rect">
            <a:avLst/>
          </a:prstGeom>
          <a:effectLst>
            <a:outerShdw blurRad="241300" sx="118000" sy="118000" algn="ctr" rotWithShape="0">
              <a:schemeClr val="bg1">
                <a:alpha val="40000"/>
              </a:scheme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3850" y="2554613"/>
            <a:ext cx="3850827" cy="5418363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1064337" y="4572140"/>
            <a:ext cx="334940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ru-RU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+7 (495) 392 - 28 - 39</a:t>
            </a:r>
          </a:p>
          <a:p>
            <a:r>
              <a:rPr lang="ru-RU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+7 (916) 939 - 66 - 48</a:t>
            </a:r>
          </a:p>
          <a:p>
            <a:r>
              <a:rPr lang="ru-RU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Dmitrieva_937@mail.ru</a:t>
            </a:r>
          </a:p>
          <a:p>
            <a:r>
              <a:rPr lang="ru-RU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115569, г. Москва, </a:t>
            </a:r>
          </a:p>
          <a:p>
            <a:r>
              <a:rPr lang="ru-RU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ул. Маршала </a:t>
            </a:r>
            <a:r>
              <a:rPr lang="ru-RU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Захарова, д.25</a:t>
            </a:r>
            <a:r>
              <a:rPr lang="ru-RU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к.2</a:t>
            </a:r>
          </a:p>
          <a:p>
            <a:r>
              <a:rPr lang="ru-RU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sch937u.mskobr.ru</a:t>
            </a:r>
            <a:endParaRPr lang="ru-RU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17" y="5493686"/>
            <a:ext cx="176400" cy="180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17" y="5209799"/>
            <a:ext cx="180000" cy="1800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17" y="6332964"/>
            <a:ext cx="180000" cy="1800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591" y="4955250"/>
            <a:ext cx="218652" cy="1800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468" y="5772506"/>
            <a:ext cx="121592" cy="1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846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8906" y="119269"/>
            <a:ext cx="7839635" cy="2256069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rgbClr val="47627F"/>
                </a:solidFill>
              </a:rPr>
              <a:t>Миссия школы - создание условий </a:t>
            </a:r>
            <a:r>
              <a:rPr lang="ru-RU" sz="3200" b="1" dirty="0" smtClean="0">
                <a:solidFill>
                  <a:srgbClr val="47627F"/>
                </a:solidFill>
              </a:rPr>
              <a:t/>
            </a:r>
            <a:br>
              <a:rPr lang="ru-RU" sz="3200" b="1" dirty="0" smtClean="0">
                <a:solidFill>
                  <a:srgbClr val="47627F"/>
                </a:solidFill>
              </a:rPr>
            </a:br>
            <a:r>
              <a:rPr lang="ru-RU" sz="3200" b="1" dirty="0" smtClean="0">
                <a:solidFill>
                  <a:srgbClr val="47627F"/>
                </a:solidFill>
              </a:rPr>
              <a:t>для </a:t>
            </a:r>
            <a:r>
              <a:rPr lang="ru-RU" sz="3200" b="1" dirty="0">
                <a:solidFill>
                  <a:srgbClr val="47627F"/>
                </a:solidFill>
              </a:rPr>
              <a:t>развития обучающихся с </a:t>
            </a:r>
            <a:r>
              <a:rPr lang="ru-RU" sz="3200" b="1" dirty="0" smtClean="0">
                <a:solidFill>
                  <a:srgbClr val="47627F"/>
                </a:solidFill>
              </a:rPr>
              <a:t>учётом </a:t>
            </a:r>
            <a:br>
              <a:rPr lang="ru-RU" sz="3200" b="1" dirty="0" smtClean="0">
                <a:solidFill>
                  <a:srgbClr val="47627F"/>
                </a:solidFill>
              </a:rPr>
            </a:br>
            <a:r>
              <a:rPr lang="ru-RU" sz="3200" b="1" dirty="0" smtClean="0">
                <a:solidFill>
                  <a:srgbClr val="47627F"/>
                </a:solidFill>
              </a:rPr>
              <a:t>их </a:t>
            </a:r>
            <a:r>
              <a:rPr lang="ru-RU" sz="3200" b="1" dirty="0">
                <a:solidFill>
                  <a:srgbClr val="47627F"/>
                </a:solidFill>
              </a:rPr>
              <a:t>возможностей, познавательных интересов  и склонностей.</a:t>
            </a:r>
            <a:endParaRPr lang="ru-RU" sz="3200" dirty="0">
              <a:latin typeface="+mn-lt"/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gray">
          <a:xfrm>
            <a:off x="658906" y="5047645"/>
            <a:ext cx="7839635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8398" dir="3806097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ru-RU" sz="2000" dirty="0"/>
              <a:t>Качество образования, которое получают учащиеся </a:t>
            </a:r>
            <a:r>
              <a:rPr lang="ru-RU" sz="2000" dirty="0" smtClean="0"/>
              <a:t>школы </a:t>
            </a:r>
            <a:r>
              <a:rPr lang="ru-RU" sz="2000" dirty="0"/>
              <a:t>№ 937, должно обеспечить их самореализацию </a:t>
            </a:r>
            <a:r>
              <a:rPr lang="ru-RU" sz="2000" dirty="0" smtClean="0"/>
              <a:t>сегодня </a:t>
            </a:r>
            <a:r>
              <a:rPr lang="ru-RU" sz="2000" dirty="0"/>
              <a:t>и в будущем.</a:t>
            </a:r>
            <a:br>
              <a:rPr lang="ru-RU" sz="2000" dirty="0"/>
            </a:br>
            <a:endParaRPr lang="en-US" sz="2000" dirty="0"/>
          </a:p>
        </p:txBody>
      </p:sp>
      <p:pic>
        <p:nvPicPr>
          <p:cNvPr id="56" name="Рисунок 5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741" y="2170766"/>
            <a:ext cx="7924800" cy="2771775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28000"/>
              </a:prstClr>
            </a:outerShdw>
          </a:effectLst>
        </p:spPr>
      </p:pic>
      <p:cxnSp>
        <p:nvCxnSpPr>
          <p:cNvPr id="58" name="Прямая соединительная линия 57"/>
          <p:cNvCxnSpPr/>
          <p:nvPr/>
        </p:nvCxnSpPr>
        <p:spPr>
          <a:xfrm>
            <a:off x="0" y="4942541"/>
            <a:ext cx="9144000" cy="0"/>
          </a:xfrm>
          <a:prstGeom prst="line">
            <a:avLst/>
          </a:prstGeom>
          <a:ln w="19050">
            <a:solidFill>
              <a:srgbClr val="00C1E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8195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трелка вправо 3"/>
          <p:cNvSpPr/>
          <p:nvPr/>
        </p:nvSpPr>
        <p:spPr>
          <a:xfrm rot="10800000" flipH="1">
            <a:off x="270024" y="851338"/>
            <a:ext cx="5868017" cy="5414655"/>
          </a:xfrm>
          <a:prstGeom prst="rightArrow">
            <a:avLst>
              <a:gd name="adj1" fmla="val 69554"/>
              <a:gd name="adj2" fmla="val 34896"/>
            </a:avLst>
          </a:prstGeom>
          <a:solidFill>
            <a:srgbClr val="B8EAF9"/>
          </a:solidFill>
          <a:ln w="19050">
            <a:solidFill>
              <a:srgbClr val="00C1E5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8EB6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8906" y="119269"/>
            <a:ext cx="7839635" cy="732069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47627F"/>
                </a:solidFill>
              </a:rPr>
              <a:t>Учебные корпуса</a:t>
            </a:r>
            <a:endParaRPr lang="ru-RU" sz="3200" dirty="0">
              <a:latin typeface="+mn-lt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8671" r="9417"/>
          <a:stretch/>
        </p:blipFill>
        <p:spPr bwMode="auto">
          <a:xfrm>
            <a:off x="364617" y="1800679"/>
            <a:ext cx="3892073" cy="3515976"/>
          </a:xfrm>
          <a:prstGeom prst="rect">
            <a:avLst/>
          </a:prstGeom>
          <a:ln>
            <a:noFill/>
          </a:ln>
          <a:effectLst/>
        </p:spPr>
      </p:pic>
      <p:sp>
        <p:nvSpPr>
          <p:cNvPr id="3" name="Прямоугольник 2"/>
          <p:cNvSpPr/>
          <p:nvPr/>
        </p:nvSpPr>
        <p:spPr>
          <a:xfrm>
            <a:off x="6212541" y="2743058"/>
            <a:ext cx="4572000" cy="163121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dirty="0"/>
              <a:t>Школьное </a:t>
            </a:r>
            <a:r>
              <a:rPr lang="ru-RU" sz="2000" dirty="0" smtClean="0"/>
              <a:t>отделение: </a:t>
            </a:r>
          </a:p>
          <a:p>
            <a:r>
              <a:rPr lang="ru-RU" sz="2000" dirty="0"/>
              <a:t>4</a:t>
            </a:r>
            <a:r>
              <a:rPr lang="ru-RU" sz="2000" dirty="0" smtClean="0"/>
              <a:t> </a:t>
            </a:r>
            <a:r>
              <a:rPr lang="ru-RU" sz="2000" dirty="0"/>
              <a:t>здания</a:t>
            </a:r>
          </a:p>
          <a:p>
            <a:endParaRPr lang="ru-RU" sz="2000" dirty="0" smtClean="0"/>
          </a:p>
          <a:p>
            <a:r>
              <a:rPr lang="ru-RU" sz="2000" dirty="0" smtClean="0"/>
              <a:t>Дошкольное отделение: </a:t>
            </a:r>
          </a:p>
          <a:p>
            <a:r>
              <a:rPr lang="ru-RU" sz="2000" dirty="0"/>
              <a:t>5</a:t>
            </a:r>
            <a:r>
              <a:rPr lang="ru-RU" sz="2000" dirty="0" smtClean="0"/>
              <a:t> </a:t>
            </a:r>
            <a:r>
              <a:rPr lang="ru-RU" sz="2000" dirty="0"/>
              <a:t>зданий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4385" y="2638320"/>
            <a:ext cx="791601" cy="69951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4384" y="3639054"/>
            <a:ext cx="791601" cy="5799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080005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2021044324"/>
              </p:ext>
            </p:extLst>
          </p:nvPr>
        </p:nvGraphicFramePr>
        <p:xfrm>
          <a:off x="-70855" y="764930"/>
          <a:ext cx="4273578" cy="34523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3416053521"/>
              </p:ext>
            </p:extLst>
          </p:nvPr>
        </p:nvGraphicFramePr>
        <p:xfrm>
          <a:off x="4736985" y="764930"/>
          <a:ext cx="4969723" cy="49764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Заголовок 1"/>
          <p:cNvSpPr txBox="1">
            <a:spLocks/>
          </p:cNvSpPr>
          <p:nvPr/>
        </p:nvSpPr>
        <p:spPr>
          <a:xfrm>
            <a:off x="658906" y="119269"/>
            <a:ext cx="7839635" cy="7320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 smtClean="0">
                <a:solidFill>
                  <a:srgbClr val="47627F"/>
                </a:solidFill>
              </a:rPr>
              <a:t>Финансирование</a:t>
            </a:r>
            <a:endParaRPr lang="ru-RU" sz="3200" dirty="0">
              <a:latin typeface="+mn-lt"/>
            </a:endParaRPr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282905" y="4044774"/>
            <a:ext cx="7839635" cy="7320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 smtClean="0">
                <a:solidFill>
                  <a:srgbClr val="47627F"/>
                </a:solidFill>
              </a:rPr>
              <a:t>Заработная плата</a:t>
            </a:r>
            <a:endParaRPr lang="ru-RU" sz="3200" dirty="0">
              <a:latin typeface="+mn-lt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282905" y="4657110"/>
            <a:ext cx="5117124" cy="17389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/>
              <a:t>Средняя заработная </a:t>
            </a:r>
            <a:r>
              <a:rPr lang="ru-RU" sz="1400" b="1" dirty="0" smtClean="0"/>
              <a:t>плата</a:t>
            </a:r>
          </a:p>
          <a:p>
            <a:r>
              <a:rPr lang="ru-RU" sz="1400" b="1" dirty="0" smtClean="0"/>
              <a:t>по </a:t>
            </a:r>
            <a:r>
              <a:rPr lang="ru-RU" sz="1400" b="1" dirty="0"/>
              <a:t>образовательной организации </a:t>
            </a:r>
            <a:r>
              <a:rPr lang="ru-RU" sz="1400" b="1" u="sng" dirty="0"/>
              <a:t>86 601,80</a:t>
            </a:r>
            <a:r>
              <a:rPr lang="ru-RU" sz="1400" b="1" dirty="0"/>
              <a:t> рублей</a:t>
            </a:r>
          </a:p>
          <a:p>
            <a:r>
              <a:rPr lang="ru-RU" sz="1400" u="sng" dirty="0"/>
              <a:t>в том числе:</a:t>
            </a:r>
          </a:p>
          <a:p>
            <a:r>
              <a:rPr lang="ru-RU" sz="1400" dirty="0"/>
              <a:t>Средняя заработная плата воспитателей: </a:t>
            </a:r>
            <a:r>
              <a:rPr lang="ru-RU" sz="1400" b="1" u="sng" dirty="0"/>
              <a:t>79 140,70</a:t>
            </a:r>
            <a:r>
              <a:rPr lang="ru-RU" sz="1400" b="1" dirty="0"/>
              <a:t> </a:t>
            </a:r>
            <a:r>
              <a:rPr lang="ru-RU" sz="1400" dirty="0"/>
              <a:t>рублей</a:t>
            </a:r>
          </a:p>
          <a:p>
            <a:r>
              <a:rPr lang="ru-RU" sz="1400" dirty="0"/>
              <a:t>Средняя заработная плата учителей: </a:t>
            </a:r>
            <a:r>
              <a:rPr lang="ru-RU" sz="1400" b="1" u="sng" dirty="0"/>
              <a:t>116 443,80</a:t>
            </a:r>
            <a:r>
              <a:rPr lang="ru-RU" sz="1400" b="1" dirty="0"/>
              <a:t> </a:t>
            </a:r>
            <a:r>
              <a:rPr lang="ru-RU" sz="1400" dirty="0" smtClean="0"/>
              <a:t>рублей</a:t>
            </a:r>
            <a:endParaRPr lang="en-US" sz="1400" dirty="0" smtClean="0"/>
          </a:p>
          <a:p>
            <a:endParaRPr lang="en-US" sz="700" b="1" dirty="0"/>
          </a:p>
          <a:p>
            <a:r>
              <a:rPr lang="ru-RU" sz="1400" b="1" dirty="0" smtClean="0"/>
              <a:t>Доплата за классное руководство 13 500 рублей от ОО</a:t>
            </a:r>
            <a:r>
              <a:rPr lang="ru-RU" sz="1400" b="1" dirty="0"/>
              <a:t> </a:t>
            </a:r>
            <a:r>
              <a:rPr lang="ru-RU" sz="1400" b="1" dirty="0" smtClean="0"/>
              <a:t>Городская надбавка за классное руководство 12 500 рублей</a:t>
            </a:r>
            <a:endParaRPr lang="ru-RU" sz="1400" b="1" dirty="0"/>
          </a:p>
        </p:txBody>
      </p:sp>
    </p:spTree>
    <p:extLst>
      <p:ext uri="{BB962C8B-B14F-4D97-AF65-F5344CB8AC3E}">
        <p14:creationId xmlns:p14="http://schemas.microsoft.com/office/powerpoint/2010/main" val="17006644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3479157152"/>
              </p:ext>
            </p:extLst>
          </p:nvPr>
        </p:nvGraphicFramePr>
        <p:xfrm>
          <a:off x="3251200" y="563468"/>
          <a:ext cx="6686548" cy="56175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1619055063"/>
              </p:ext>
            </p:extLst>
          </p:nvPr>
        </p:nvGraphicFramePr>
        <p:xfrm>
          <a:off x="-608176" y="563469"/>
          <a:ext cx="5891376" cy="45038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2276467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8906" y="119270"/>
            <a:ext cx="7839635" cy="879214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47627F"/>
                </a:solidFill>
              </a:rPr>
              <a:t>Школа ступеней</a:t>
            </a:r>
            <a:endParaRPr lang="ru-RU" sz="3200" dirty="0">
              <a:latin typeface="+mn-lt"/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gray">
          <a:xfrm>
            <a:off x="336330" y="4701996"/>
            <a:ext cx="8996855" cy="2585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8398" dir="3806097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ru-RU" dirty="0" smtClean="0"/>
              <a:t>Здание №4 – Комбинированного </a:t>
            </a:r>
            <a:r>
              <a:rPr lang="ru-RU" dirty="0"/>
              <a:t>вида с группами </a:t>
            </a:r>
            <a:r>
              <a:rPr lang="ru-RU" dirty="0" smtClean="0"/>
              <a:t>ОНР, ясли, ГКП</a:t>
            </a:r>
          </a:p>
          <a:p>
            <a:r>
              <a:rPr lang="ru-RU" dirty="0"/>
              <a:t>Здание №5 </a:t>
            </a:r>
            <a:r>
              <a:rPr lang="ru-RU" dirty="0" smtClean="0"/>
              <a:t>– Общеобразовательные группы, ясли, ГКП</a:t>
            </a:r>
            <a:endParaRPr lang="ru-RU" dirty="0"/>
          </a:p>
          <a:p>
            <a:r>
              <a:rPr lang="ru-RU" dirty="0" smtClean="0"/>
              <a:t>Здание №7 – Компенсирующего </a:t>
            </a:r>
            <a:r>
              <a:rPr lang="ru-RU" dirty="0"/>
              <a:t>вида с группами </a:t>
            </a:r>
            <a:r>
              <a:rPr lang="ru-RU" dirty="0" smtClean="0"/>
              <a:t>ЗПР</a:t>
            </a:r>
            <a:endParaRPr lang="ru-RU" dirty="0"/>
          </a:p>
          <a:p>
            <a:r>
              <a:rPr lang="ru-RU" dirty="0" smtClean="0"/>
              <a:t>Здание №</a:t>
            </a:r>
            <a:r>
              <a:rPr lang="ru-RU" dirty="0"/>
              <a:t>8 </a:t>
            </a:r>
            <a:r>
              <a:rPr lang="ru-RU" dirty="0" smtClean="0"/>
              <a:t>– </a:t>
            </a:r>
            <a:r>
              <a:rPr lang="ru-RU" dirty="0"/>
              <a:t>К</a:t>
            </a:r>
            <a:r>
              <a:rPr lang="ru-RU" dirty="0" smtClean="0"/>
              <a:t>омбинированного вида с группами для слабовидящих</a:t>
            </a:r>
          </a:p>
          <a:p>
            <a:r>
              <a:rPr lang="ru-RU" dirty="0" smtClean="0"/>
              <a:t>Здание №9 – Комбинированного вида с группами</a:t>
            </a:r>
            <a:r>
              <a:rPr lang="en-US" dirty="0"/>
              <a:t> </a:t>
            </a:r>
            <a:r>
              <a:rPr lang="ru-RU" dirty="0" smtClean="0"/>
              <a:t>для слабослышащих, ясли, ГКП</a:t>
            </a:r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cxnSp>
        <p:nvCxnSpPr>
          <p:cNvPr id="58" name="Прямая соединительная линия 57"/>
          <p:cNvCxnSpPr/>
          <p:nvPr/>
        </p:nvCxnSpPr>
        <p:spPr>
          <a:xfrm>
            <a:off x="0" y="4603845"/>
            <a:ext cx="9144000" cy="0"/>
          </a:xfrm>
          <a:prstGeom prst="line">
            <a:avLst/>
          </a:prstGeom>
          <a:ln w="19050">
            <a:solidFill>
              <a:srgbClr val="00C1E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5" name="Схема 14"/>
          <p:cNvGraphicFramePr/>
          <p:nvPr>
            <p:extLst>
              <p:ext uri="{D42A27DB-BD31-4B8C-83A1-F6EECF244321}">
                <p14:modId xmlns:p14="http://schemas.microsoft.com/office/powerpoint/2010/main" val="3529556632"/>
              </p:ext>
            </p:extLst>
          </p:nvPr>
        </p:nvGraphicFramePr>
        <p:xfrm>
          <a:off x="3720662" y="128208"/>
          <a:ext cx="5423338" cy="36786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4071830" y="2726943"/>
            <a:ext cx="9669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47627F"/>
                </a:solidFill>
              </a:rPr>
              <a:t>2-4</a:t>
            </a:r>
          </a:p>
          <a:p>
            <a:pPr algn="ctr"/>
            <a:r>
              <a:rPr lang="ru-RU" sz="2000" b="1" dirty="0" smtClean="0">
                <a:solidFill>
                  <a:srgbClr val="47627F"/>
                </a:solidFill>
              </a:rPr>
              <a:t>классы</a:t>
            </a:r>
            <a:endParaRPr lang="ru-RU" sz="2000" b="1" dirty="0">
              <a:solidFill>
                <a:srgbClr val="47627F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444358" y="1967518"/>
            <a:ext cx="9669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47627F"/>
                </a:solidFill>
              </a:rPr>
              <a:t>5-7</a:t>
            </a:r>
          </a:p>
          <a:p>
            <a:pPr algn="ctr"/>
            <a:r>
              <a:rPr lang="ru-RU" sz="2000" b="1" dirty="0" smtClean="0">
                <a:solidFill>
                  <a:srgbClr val="47627F"/>
                </a:solidFill>
              </a:rPr>
              <a:t>классы</a:t>
            </a:r>
            <a:endParaRPr lang="ru-RU" sz="2000" b="1" dirty="0">
              <a:solidFill>
                <a:srgbClr val="47627F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095071" y="850828"/>
            <a:ext cx="9669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47627F"/>
                </a:solidFill>
              </a:rPr>
              <a:t>8-11</a:t>
            </a:r>
          </a:p>
          <a:p>
            <a:pPr algn="ctr"/>
            <a:r>
              <a:rPr lang="ru-RU" sz="2000" b="1" dirty="0" smtClean="0">
                <a:solidFill>
                  <a:srgbClr val="47627F"/>
                </a:solidFill>
              </a:rPr>
              <a:t>классы</a:t>
            </a:r>
            <a:endParaRPr lang="ru-RU" sz="2000" b="1" dirty="0">
              <a:solidFill>
                <a:srgbClr val="47627F"/>
              </a:solidFill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906" y="960583"/>
            <a:ext cx="2813075" cy="2990896"/>
          </a:xfrm>
          <a:prstGeom prst="rect">
            <a:avLst/>
          </a:prstGeom>
        </p:spPr>
      </p:pic>
      <p:sp>
        <p:nvSpPr>
          <p:cNvPr id="12" name="Овал 11"/>
          <p:cNvSpPr/>
          <p:nvPr/>
        </p:nvSpPr>
        <p:spPr>
          <a:xfrm>
            <a:off x="4022047" y="3420663"/>
            <a:ext cx="99566" cy="99566"/>
          </a:xfrm>
          <a:prstGeom prst="ellipse">
            <a:avLst/>
          </a:prstGeom>
          <a:solidFill>
            <a:srgbClr val="008EB6"/>
          </a:solidFill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3" name="Овал 12"/>
          <p:cNvSpPr/>
          <p:nvPr/>
        </p:nvSpPr>
        <p:spPr>
          <a:xfrm>
            <a:off x="3812700" y="3505023"/>
            <a:ext cx="99566" cy="99566"/>
          </a:xfrm>
          <a:prstGeom prst="ellipse">
            <a:avLst/>
          </a:prstGeom>
          <a:solidFill>
            <a:srgbClr val="008EB6"/>
          </a:solidFill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4" name="Овал 13"/>
          <p:cNvSpPr/>
          <p:nvPr/>
        </p:nvSpPr>
        <p:spPr>
          <a:xfrm>
            <a:off x="3606783" y="3559070"/>
            <a:ext cx="99566" cy="99566"/>
          </a:xfrm>
          <a:prstGeom prst="ellipse">
            <a:avLst/>
          </a:prstGeom>
          <a:solidFill>
            <a:srgbClr val="008EB6"/>
          </a:solidFill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18" name="Группа 17"/>
          <p:cNvGrpSpPr/>
          <p:nvPr/>
        </p:nvGrpSpPr>
        <p:grpSpPr>
          <a:xfrm>
            <a:off x="3061249" y="3815767"/>
            <a:ext cx="2147647" cy="575841"/>
            <a:chOff x="927687" y="3041020"/>
            <a:chExt cx="2147647" cy="575841"/>
          </a:xfrm>
        </p:grpSpPr>
        <p:sp>
          <p:nvSpPr>
            <p:cNvPr id="21" name="Скругленный прямоугольник 20"/>
            <p:cNvSpPr/>
            <p:nvPr/>
          </p:nvSpPr>
          <p:spPr>
            <a:xfrm>
              <a:off x="927687" y="3041020"/>
              <a:ext cx="2147647" cy="575841"/>
            </a:xfrm>
            <a:prstGeom prst="roundRect">
              <a:avLst/>
            </a:prstGeom>
            <a:solidFill>
              <a:srgbClr val="00C1E5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2" name="Скругленный прямоугольник 4"/>
            <p:cNvSpPr txBox="1"/>
            <p:nvPr/>
          </p:nvSpPr>
          <p:spPr>
            <a:xfrm>
              <a:off x="955797" y="3069130"/>
              <a:ext cx="2091427" cy="51962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54585" tIns="60960" rIns="60960" bIns="60960" numCol="1" spcCol="1270" anchor="ctr" anchorCtr="0">
              <a:noAutofit/>
            </a:bodyPr>
            <a:lstStyle/>
            <a:p>
              <a:pPr lvl="0" algn="l" defTabSz="711200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ru-RU" sz="1600" kern="1200" dirty="0" smtClean="0"/>
                <a:t>Здание № 6</a:t>
              </a:r>
            </a:p>
            <a:p>
              <a:pPr lvl="0" algn="l" defTabSz="711200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ru-RU" sz="1600" kern="1200" dirty="0" smtClean="0"/>
                <a:t>Первые классы</a:t>
              </a:r>
              <a:endParaRPr lang="ru-RU" sz="1600" kern="1200" dirty="0"/>
            </a:p>
          </p:txBody>
        </p:sp>
      </p:grpSp>
      <p:sp>
        <p:nvSpPr>
          <p:cNvPr id="10" name="Овал 9"/>
          <p:cNvSpPr/>
          <p:nvPr/>
        </p:nvSpPr>
        <p:spPr>
          <a:xfrm>
            <a:off x="2515651" y="3115820"/>
            <a:ext cx="995664" cy="995594"/>
          </a:xfrm>
          <a:prstGeom prst="ellipse">
            <a:avLst/>
          </a:prstGeom>
          <a:pattFill prst="pct5">
            <a:fgClr>
              <a:srgbClr val="ED7D31"/>
            </a:fgClr>
            <a:bgClr>
              <a:schemeClr val="bg1"/>
            </a:bgClr>
          </a:pattFill>
          <a:ln>
            <a:solidFill>
              <a:srgbClr val="ED7D3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1" name="TextBox 10"/>
          <p:cNvSpPr txBox="1"/>
          <p:nvPr/>
        </p:nvSpPr>
        <p:spPr>
          <a:xfrm>
            <a:off x="2509739" y="3245760"/>
            <a:ext cx="9669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47627F"/>
                </a:solidFill>
              </a:rPr>
              <a:t>1-е</a:t>
            </a:r>
          </a:p>
          <a:p>
            <a:pPr algn="ctr"/>
            <a:r>
              <a:rPr lang="ru-RU" sz="2000" b="1" dirty="0" smtClean="0">
                <a:solidFill>
                  <a:srgbClr val="47627F"/>
                </a:solidFill>
              </a:rPr>
              <a:t>классы</a:t>
            </a:r>
            <a:endParaRPr lang="ru-RU" sz="2000" b="1" dirty="0">
              <a:solidFill>
                <a:srgbClr val="4762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9194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296908850"/>
              </p:ext>
            </p:extLst>
          </p:nvPr>
        </p:nvGraphicFramePr>
        <p:xfrm>
          <a:off x="136634" y="147145"/>
          <a:ext cx="8891752" cy="55532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8" name="Рисунок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866" y="435178"/>
            <a:ext cx="791601" cy="699517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82" y="554726"/>
            <a:ext cx="791601" cy="57996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654112" y="1422727"/>
            <a:ext cx="677108" cy="4277711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ru-RU" sz="3200" dirty="0" smtClean="0">
                <a:solidFill>
                  <a:srgbClr val="92D050"/>
                </a:solidFill>
              </a:rPr>
              <a:t>Школьное образование</a:t>
            </a:r>
            <a:endParaRPr lang="ru-RU" sz="3200" dirty="0">
              <a:solidFill>
                <a:srgbClr val="92D05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25718" y="1008993"/>
            <a:ext cx="646331" cy="4691445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ru-RU" sz="3000" dirty="0" smtClean="0">
                <a:solidFill>
                  <a:srgbClr val="FFC000"/>
                </a:solidFill>
              </a:rPr>
              <a:t>Дошкольное образование</a:t>
            </a:r>
            <a:endParaRPr lang="ru-RU" sz="30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895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984884690"/>
              </p:ext>
            </p:extLst>
          </p:nvPr>
        </p:nvGraphicFramePr>
        <p:xfrm>
          <a:off x="-1041400" y="144368"/>
          <a:ext cx="6330948" cy="40117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1778141459"/>
              </p:ext>
            </p:extLst>
          </p:nvPr>
        </p:nvGraphicFramePr>
        <p:xfrm>
          <a:off x="3707530" y="106790"/>
          <a:ext cx="6330948" cy="40117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4275540463"/>
              </p:ext>
            </p:extLst>
          </p:nvPr>
        </p:nvGraphicFramePr>
        <p:xfrm>
          <a:off x="0" y="3395220"/>
          <a:ext cx="9144000" cy="40117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276092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2041</TotalTime>
  <Words>607</Words>
  <Application>Microsoft Office PowerPoint</Application>
  <PresentationFormat>Экран (4:3)</PresentationFormat>
  <Paragraphs>154</Paragraphs>
  <Slides>27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2" baseType="lpstr">
      <vt:lpstr>Arial</vt:lpstr>
      <vt:lpstr>Calibri</vt:lpstr>
      <vt:lpstr>Calibri Light</vt:lpstr>
      <vt:lpstr>Times New Roman</vt:lpstr>
      <vt:lpstr>Office Theme</vt:lpstr>
      <vt:lpstr>Государственное бюджетное общеобразовательное учреждение города Москвы  «Школа № 937 имени  Героя Российской Федерации  А.В. Перова»</vt:lpstr>
      <vt:lpstr>Презентация PowerPoint</vt:lpstr>
      <vt:lpstr>Миссия школы - создание условий  для развития обучающихся с учётом  их возможностей, познавательных интересов  и склонностей.</vt:lpstr>
      <vt:lpstr>Учебные корпуса</vt:lpstr>
      <vt:lpstr>Презентация PowerPoint</vt:lpstr>
      <vt:lpstr>Презентация PowerPoint</vt:lpstr>
      <vt:lpstr>Школа ступеней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Участие в олимпиадах  (количество призёров и победителей)</vt:lpstr>
      <vt:lpstr>Презентация PowerPoint</vt:lpstr>
      <vt:lpstr>Городские проекты </vt:lpstr>
      <vt:lpstr>Сетевое взаимодействие</vt:lpstr>
      <vt:lpstr>Презентация PowerPoint</vt:lpstr>
      <vt:lpstr>Презентация PowerPoint</vt:lpstr>
      <vt:lpstr>Военно-патриотический клуб «Надежда»</vt:lpstr>
      <vt:lpstr>Основы духовно-нравственной культуры народов России</vt:lpstr>
      <vt:lpstr>Профессиональные конкурсы для учителей по ОПК</vt:lpstr>
      <vt:lpstr>Блок дополнительного образования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</vt:lpstr>
    </vt:vector>
  </TitlesOfParts>
  <Company>PJSC "New Engineering Technologies"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creator>Markasian, Pavel (KIEVH)</dc:creator>
  <cp:lastModifiedBy>Старшинов Андрей Андреевич</cp:lastModifiedBy>
  <cp:revision>190</cp:revision>
  <cp:lastPrinted>2020-01-28T08:07:58Z</cp:lastPrinted>
  <dcterms:created xsi:type="dcterms:W3CDTF">2016-11-18T14:12:19Z</dcterms:created>
  <dcterms:modified xsi:type="dcterms:W3CDTF">2020-01-28T08:12:44Z</dcterms:modified>
</cp:coreProperties>
</file>