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36.jpg" ContentType="image/jpg"/>
  <Override PartName="/ppt/media/image43.jpg" ContentType="image/jpg"/>
  <Override PartName="/ppt/media/image48.jpg" ContentType="image/jp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2"/>
  </p:notesMasterIdLst>
  <p:sldIdLst>
    <p:sldId id="257" r:id="rId2"/>
    <p:sldId id="259" r:id="rId3"/>
    <p:sldId id="260" r:id="rId4"/>
    <p:sldId id="261" r:id="rId5"/>
    <p:sldId id="287" r:id="rId6"/>
    <p:sldId id="289" r:id="rId7"/>
    <p:sldId id="270" r:id="rId8"/>
    <p:sldId id="279" r:id="rId9"/>
    <p:sldId id="271" r:id="rId10"/>
    <p:sldId id="280" r:id="rId11"/>
    <p:sldId id="273" r:id="rId12"/>
    <p:sldId id="272" r:id="rId13"/>
    <p:sldId id="284" r:id="rId14"/>
    <p:sldId id="285" r:id="rId15"/>
    <p:sldId id="293" r:id="rId16"/>
    <p:sldId id="266" r:id="rId17"/>
    <p:sldId id="294" r:id="rId18"/>
    <p:sldId id="295" r:id="rId19"/>
    <p:sldId id="290" r:id="rId20"/>
    <p:sldId id="296" r:id="rId2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9855F8F-069A-4D7A-8C4A-81C45730F387}">
          <p14:sldIdLst>
            <p14:sldId id="257"/>
            <p14:sldId id="259"/>
            <p14:sldId id="260"/>
            <p14:sldId id="261"/>
            <p14:sldId id="287"/>
            <p14:sldId id="289"/>
            <p14:sldId id="270"/>
            <p14:sldId id="279"/>
            <p14:sldId id="271"/>
            <p14:sldId id="280"/>
            <p14:sldId id="273"/>
            <p14:sldId id="272"/>
            <p14:sldId id="284"/>
            <p14:sldId id="285"/>
            <p14:sldId id="293"/>
            <p14:sldId id="266"/>
            <p14:sldId id="294"/>
            <p14:sldId id="295"/>
            <p14:sldId id="290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05C"/>
    <a:srgbClr val="B99707"/>
    <a:srgbClr val="3498DB"/>
    <a:srgbClr val="E74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Кадровое обеспечение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3510756222792389"/>
          <c:y val="0.1821288168951303"/>
          <c:w val="0.42532140650153111"/>
          <c:h val="0.5062607654190707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ыа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CE-4C6D-A90F-9682277A78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ECE-4C6D-A90F-9682277A7870}"/>
              </c:ext>
            </c:extLst>
          </c:dPt>
          <c:dPt>
            <c:idx val="2"/>
            <c:bubble3D val="0"/>
            <c:spPr>
              <a:solidFill>
                <a:srgbClr val="00C1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ECE-4C6D-A90F-9682277A787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CE-4C6D-A90F-9682277A7870}"/>
              </c:ext>
            </c:extLst>
          </c:dPt>
          <c:dLbls>
            <c:dLbl>
              <c:idx val="0"/>
              <c:layout>
                <c:manualLayout>
                  <c:x val="7.6750811051372991E-2"/>
                  <c:y val="-4.4767017635385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ECE-4C6D-A90F-9682277A7870}"/>
                </c:ext>
              </c:extLst>
            </c:dLbl>
            <c:dLbl>
              <c:idx val="1"/>
              <c:layout>
                <c:manualLayout>
                  <c:x val="-1.5743756113102154E-2"/>
                  <c:y val="8.1140219464135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ECE-4C6D-A90F-9682277A7870}"/>
                </c:ext>
              </c:extLst>
            </c:dLbl>
            <c:dLbl>
              <c:idx val="2"/>
              <c:layout>
                <c:manualLayout>
                  <c:x val="-5.3135176881719835E-2"/>
                  <c:y val="-5.0362894839808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ECE-4C6D-A90F-9682277A7870}"/>
                </c:ext>
              </c:extLst>
            </c:dLbl>
            <c:dLbl>
              <c:idx val="3"/>
              <c:layout>
                <c:manualLayout>
                  <c:x val="-1.9679695141377692E-3"/>
                  <c:y val="-7.5544342259712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CE-4C6D-A90F-9682277A78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Учителя</c:v>
                </c:pt>
                <c:pt idx="1">
                  <c:v>Воспитатели</c:v>
                </c:pt>
                <c:pt idx="2">
                  <c:v>Иной педагогический персонал</c:v>
                </c:pt>
                <c:pt idx="3">
                  <c:v>Административное управление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102</c:v>
                </c:pt>
                <c:pt idx="1">
                  <c:v>70</c:v>
                </c:pt>
                <c:pt idx="2">
                  <c:v>34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CE-4C6D-A90F-9682277A78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582034855653464"/>
          <c:y val="0.7327997174555908"/>
          <c:w val="0.55119076101845987"/>
          <c:h val="0.246853185336362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Контингент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DC2-4941-B24D-ED7D95E99E06}"/>
              </c:ext>
            </c:extLst>
          </c:dPt>
          <c:dPt>
            <c:idx val="1"/>
            <c:bubble3D val="0"/>
            <c:spPr>
              <a:solidFill>
                <a:srgbClr val="00C1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DC2-4941-B24D-ED7D95E99E06}"/>
              </c:ext>
            </c:extLst>
          </c:dPt>
          <c:dPt>
            <c:idx val="2"/>
            <c:bubble3D val="0"/>
            <c:spPr>
              <a:solidFill>
                <a:srgbClr val="00C1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DC2-4941-B24D-ED7D95E99E0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DC2-4941-B24D-ED7D95E99E06}"/>
              </c:ext>
            </c:extLst>
          </c:dPt>
          <c:dLbls>
            <c:dLbl>
              <c:idx val="0"/>
              <c:layout>
                <c:manualLayout>
                  <c:x val="0.10185468986624292"/>
                  <c:y val="3.1480604725065253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1725</a:t>
                    </a:r>
                    <a:endParaRPr lang="en-US" sz="2000" b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32596799117897"/>
                      <c:h val="7.73055205668241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DC2-4941-B24D-ED7D95E99E06}"/>
                </c:ext>
              </c:extLst>
            </c:dLbl>
            <c:dLbl>
              <c:idx val="1"/>
              <c:layout>
                <c:manualLayout>
                  <c:x val="-7.9712365982277114E-2"/>
                  <c:y val="-5.3517028032610929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902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C2-4941-B24D-ED7D95E99E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Обучающиеся НОО, ООО, СОО</c:v>
                </c:pt>
                <c:pt idx="1">
                  <c:v>Обучающиеся ДО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1684</c:v>
                </c:pt>
                <c:pt idx="1">
                  <c:v>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DC2-4941-B24D-ED7D95E99E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ОВЗ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44279829813797239"/>
          <c:y val="2.8490987201489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3867692484601042"/>
          <c:y val="0.24314303198443588"/>
          <c:w val="0.33445897644045924"/>
          <c:h val="0.4462192667272167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ыа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CE-4C6D-A90F-9682277A78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ECE-4C6D-A90F-9682277A7870}"/>
              </c:ext>
            </c:extLst>
          </c:dPt>
          <c:dPt>
            <c:idx val="2"/>
            <c:bubble3D val="0"/>
            <c:spPr>
              <a:solidFill>
                <a:srgbClr val="00C1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ECE-4C6D-A90F-9682277A787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CE-4C6D-A90F-9682277A7870}"/>
              </c:ext>
            </c:extLst>
          </c:dPt>
          <c:dLbls>
            <c:dLbl>
              <c:idx val="0"/>
              <c:layout>
                <c:manualLayout>
                  <c:x val="8.0762786236753162E-2"/>
                  <c:y val="2.1711976808386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ECE-4C6D-A90F-9682277A7870}"/>
                </c:ext>
              </c:extLst>
            </c:dLbl>
            <c:dLbl>
              <c:idx val="1"/>
              <c:layout>
                <c:manualLayout>
                  <c:x val="-5.7870164152351272E-2"/>
                  <c:y val="-4.8652037304996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ECE-4C6D-A90F-9682277A7870}"/>
                </c:ext>
              </c:extLst>
            </c:dLbl>
            <c:dLbl>
              <c:idx val="2"/>
              <c:layout>
                <c:manualLayout>
                  <c:x val="-5.3135176881719835E-2"/>
                  <c:y val="-5.0362894839808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ECE-4C6D-A90F-9682277A7870}"/>
                </c:ext>
              </c:extLst>
            </c:dLbl>
            <c:dLbl>
              <c:idx val="3"/>
              <c:layout>
                <c:manualLayout>
                  <c:x val="-1.9679695141377692E-3"/>
                  <c:y val="-7.5544342259712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CE-4C6D-A90F-9682277A78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</c:v>
                </c:pt>
                <c:pt idx="1">
                  <c:v>НОО</c:v>
                </c:pt>
                <c:pt idx="2">
                  <c:v>ООО</c:v>
                </c:pt>
                <c:pt idx="3">
                  <c:v>СОО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231</c:v>
                </c:pt>
                <c:pt idx="1">
                  <c:v>48</c:v>
                </c:pt>
                <c:pt idx="2">
                  <c:v>9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CE-4C6D-A90F-9682277A78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91176676857875"/>
          <c:y val="0.70566192938572392"/>
          <c:w val="0.62140140781443798"/>
          <c:h val="0.151883134606828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Инвалиды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368575606686392"/>
          <c:y val="2.8490987201489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3867692484601042"/>
          <c:y val="0.24314303198443588"/>
          <c:w val="0.33445897644045924"/>
          <c:h val="0.4462192667272167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ыа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B7D-4601-ABBA-B680FF01C1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B7D-4601-ABBA-B680FF01C172}"/>
              </c:ext>
            </c:extLst>
          </c:dPt>
          <c:dPt>
            <c:idx val="2"/>
            <c:bubble3D val="0"/>
            <c:spPr>
              <a:solidFill>
                <a:srgbClr val="00C1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B7D-4601-ABBA-B680FF01C17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B7D-4601-ABBA-B680FF01C172}"/>
              </c:ext>
            </c:extLst>
          </c:dPt>
          <c:dLbls>
            <c:dLbl>
              <c:idx val="0"/>
              <c:layout>
                <c:manualLayout>
                  <c:x val="8.0762786236753162E-2"/>
                  <c:y val="2.1711976808386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7D-4601-ABBA-B680FF01C172}"/>
                </c:ext>
              </c:extLst>
            </c:dLbl>
            <c:dLbl>
              <c:idx val="1"/>
              <c:layout>
                <c:manualLayout>
                  <c:x val="-5.7870164152351272E-2"/>
                  <c:y val="-4.8652037304996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7D-4601-ABBA-B680FF01C172}"/>
                </c:ext>
              </c:extLst>
            </c:dLbl>
            <c:dLbl>
              <c:idx val="2"/>
              <c:layout>
                <c:manualLayout>
                  <c:x val="-5.3135176881719835E-2"/>
                  <c:y val="-5.0362894839808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7D-4601-ABBA-B680FF01C172}"/>
                </c:ext>
              </c:extLst>
            </c:dLbl>
            <c:dLbl>
              <c:idx val="3"/>
              <c:layout>
                <c:manualLayout>
                  <c:x val="-1.9679695141377692E-3"/>
                  <c:y val="-7.5544342259712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B7D-4601-ABBA-B680FF01C1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</c:v>
                </c:pt>
                <c:pt idx="1">
                  <c:v>НОО</c:v>
                </c:pt>
                <c:pt idx="2">
                  <c:v>ООО</c:v>
                </c:pt>
                <c:pt idx="3">
                  <c:v>СОО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49</c:v>
                </c:pt>
                <c:pt idx="1">
                  <c:v>22</c:v>
                </c:pt>
                <c:pt idx="2">
                  <c:v>9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B7D-4601-ABBA-B680FF01C1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91176676857875"/>
          <c:y val="0.70566192938572392"/>
          <c:w val="0.62140140781443798"/>
          <c:h val="0.151883134606828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Служба психолого-педагогического</a:t>
            </a:r>
            <a:r>
              <a:rPr lang="ru-RU" sz="2400" baseline="0" dirty="0" smtClean="0">
                <a:solidFill>
                  <a:schemeClr val="accent2">
                    <a:lumMod val="50000"/>
                  </a:schemeClr>
                </a:solidFill>
              </a:rPr>
              <a:t> сопровождения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11857556867891511"/>
          <c:y val="5.065064391375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3867692484601042"/>
          <c:y val="0.24314303198443588"/>
          <c:w val="0.33445897644045924"/>
          <c:h val="0.4462192667272167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ыа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A7-4FFF-B7FD-93523E4C4A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A7-4FFF-B7FD-93523E4C4A2F}"/>
              </c:ext>
            </c:extLst>
          </c:dPt>
          <c:dPt>
            <c:idx val="2"/>
            <c:bubble3D val="0"/>
            <c:spPr>
              <a:solidFill>
                <a:srgbClr val="00C1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FA7-4FFF-B7FD-93523E4C4A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FA7-4FFF-B7FD-93523E4C4A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875-4D0F-823B-361F455E328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C2C-45C6-96EF-CA8CF8042E15}"/>
              </c:ext>
            </c:extLst>
          </c:dPt>
          <c:dLbls>
            <c:dLbl>
              <c:idx val="0"/>
              <c:layout>
                <c:manualLayout>
                  <c:x val="5.5762795275590554E-2"/>
                  <c:y val="-5.1098323817642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FA7-4FFF-B7FD-93523E4C4A2F}"/>
                </c:ext>
              </c:extLst>
            </c:dLbl>
            <c:dLbl>
              <c:idx val="1"/>
              <c:layout>
                <c:manualLayout>
                  <c:x val="7.5463145231846024E-2"/>
                  <c:y val="-2.0161050103507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A7-4FFF-B7FD-93523E4C4A2F}"/>
                </c:ext>
              </c:extLst>
            </c:dLbl>
            <c:dLbl>
              <c:idx val="2"/>
              <c:layout>
                <c:manualLayout>
                  <c:x val="-5.3135176881719835E-2"/>
                  <c:y val="-5.03628948398081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A7-4FFF-B7FD-93523E4C4A2F}"/>
                </c:ext>
              </c:extLst>
            </c:dLbl>
            <c:dLbl>
              <c:idx val="3"/>
              <c:layout>
                <c:manualLayout>
                  <c:x val="-3.5301290463692091E-2"/>
                  <c:y val="-5.6550247457808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FA7-4FFF-B7FD-93523E4C4A2F}"/>
                </c:ext>
              </c:extLst>
            </c:dLbl>
            <c:dLbl>
              <c:idx val="4"/>
              <c:layout>
                <c:manualLayout>
                  <c:x val="-1.8055555555555606E-2"/>
                  <c:y val="-7.2810300626029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875-4D0F-823B-361F455E328E}"/>
                </c:ext>
              </c:extLst>
            </c:dLbl>
            <c:dLbl>
              <c:idx val="5"/>
              <c:layout>
                <c:manualLayout>
                  <c:x val="-8.3333333333333332E-3"/>
                  <c:y val="-9.1804292093688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C2C-45C6-96EF-CA8CF8042E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4"/>
                <c:pt idx="0">
                  <c:v>Учитель-логопед</c:v>
                </c:pt>
                <c:pt idx="1">
                  <c:v>Учитель-дефектолог</c:v>
                </c:pt>
                <c:pt idx="2">
                  <c:v>Педагог-психолог</c:v>
                </c:pt>
                <c:pt idx="3">
                  <c:v>Тьютор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</c:v>
                </c:pt>
                <c:pt idx="1">
                  <c:v>12</c:v>
                </c:pt>
                <c:pt idx="2">
                  <c:v>5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FA7-4FFF-B7FD-93523E4C4A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65681178915135607"/>
          <c:y val="0.20232115549274077"/>
          <c:w val="0.22235485112182252"/>
          <c:h val="0.474780989557043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91FDDE-4053-4B18-823C-51B9560578C5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16D3CA-FEC2-465A-ACD4-F4A0E61E0027}">
      <dgm:prSet phldrT="[Текст]" custT="1"/>
      <dgm:spPr>
        <a:solidFill>
          <a:srgbClr val="00C1E5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Здание № 1</a:t>
          </a:r>
        </a:p>
        <a:p>
          <a:pPr>
            <a:spcAft>
              <a:spcPts val="0"/>
            </a:spcAft>
          </a:pPr>
          <a:r>
            <a:rPr lang="ru-RU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ул. Маршала Захарова, д.25</a:t>
          </a:r>
          <a:endParaRPr lang="ru-RU" sz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80A1B1-A1A2-4585-A894-C188617BDF58}" type="parTrans" cxnId="{1EF4B149-E040-4B6E-AD38-841C9EF69F44}">
      <dgm:prSet/>
      <dgm:spPr/>
      <dgm:t>
        <a:bodyPr/>
        <a:lstStyle/>
        <a:p>
          <a:endParaRPr lang="ru-RU"/>
        </a:p>
      </dgm:t>
    </dgm:pt>
    <dgm:pt modelId="{CD80C96A-B78C-4340-893A-CD6126CC80D2}" type="sibTrans" cxnId="{1EF4B149-E040-4B6E-AD38-841C9EF69F44}">
      <dgm:prSet/>
      <dgm:spPr>
        <a:pattFill prst="pct5">
          <a:fgClr>
            <a:srgbClr val="ED7D31"/>
          </a:fgClr>
          <a:bgClr>
            <a:schemeClr val="bg1"/>
          </a:bgClr>
        </a:pattFill>
        <a:ln>
          <a:solidFill>
            <a:srgbClr val="ED7D31"/>
          </a:solidFill>
        </a:ln>
      </dgm:spPr>
      <dgm:t>
        <a:bodyPr/>
        <a:lstStyle/>
        <a:p>
          <a:endParaRPr lang="ru-RU"/>
        </a:p>
      </dgm:t>
    </dgm:pt>
    <dgm:pt modelId="{CFCF7FC5-19AF-441B-B857-18ECFFA3C7B4}">
      <dgm:prSet phldrT="[Текст]" custT="1"/>
      <dgm:spPr>
        <a:solidFill>
          <a:srgbClr val="00C1E5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Здание № 3</a:t>
          </a:r>
        </a:p>
        <a:p>
          <a:pPr>
            <a:spcAft>
              <a:spcPts val="0"/>
            </a:spcAft>
          </a:pPr>
          <a:r>
            <a:rPr lang="ru-RU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ул. Маршала Захарова, д.25, корп.2</a:t>
          </a:r>
        </a:p>
      </dgm:t>
    </dgm:pt>
    <dgm:pt modelId="{5F1E2B50-6B8B-4ADC-89F3-401CA30A8B65}" type="parTrans" cxnId="{07F71360-BF21-4DCC-B704-9E9829C72579}">
      <dgm:prSet/>
      <dgm:spPr/>
      <dgm:t>
        <a:bodyPr/>
        <a:lstStyle/>
        <a:p>
          <a:endParaRPr lang="ru-RU"/>
        </a:p>
      </dgm:t>
    </dgm:pt>
    <dgm:pt modelId="{DA05201A-6176-40BC-93D9-9E59C18C48E5}" type="sibTrans" cxnId="{07F71360-BF21-4DCC-B704-9E9829C72579}">
      <dgm:prSet/>
      <dgm:spPr>
        <a:pattFill prst="pct5">
          <a:fgClr>
            <a:srgbClr val="ED7D31"/>
          </a:fgClr>
          <a:bgClr>
            <a:schemeClr val="bg1"/>
          </a:bgClr>
        </a:pattFill>
        <a:ln>
          <a:solidFill>
            <a:srgbClr val="ED7D31"/>
          </a:solidFill>
        </a:ln>
      </dgm:spPr>
      <dgm:t>
        <a:bodyPr/>
        <a:lstStyle/>
        <a:p>
          <a:endParaRPr lang="ru-RU"/>
        </a:p>
      </dgm:t>
    </dgm:pt>
    <dgm:pt modelId="{EC1D972D-159D-4D35-BF9A-F3BCF095C577}">
      <dgm:prSet custT="1"/>
      <dgm:spPr>
        <a:solidFill>
          <a:srgbClr val="00C1E5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Здание № 2</a:t>
          </a:r>
        </a:p>
        <a:p>
          <a:pPr>
            <a:spcAft>
              <a:spcPts val="0"/>
            </a:spcAft>
          </a:pPr>
          <a:r>
            <a:rPr lang="ru-RU" sz="11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ул. Маршала Захарова, д.25, корп.2, стр.2</a:t>
          </a:r>
        </a:p>
      </dgm:t>
    </dgm:pt>
    <dgm:pt modelId="{DC6E8D7D-F4D9-41BD-8E9E-5DDE16D5E10C}" type="parTrans" cxnId="{72C121AB-10BD-4057-B000-FC627FA4D1C7}">
      <dgm:prSet/>
      <dgm:spPr/>
      <dgm:t>
        <a:bodyPr/>
        <a:lstStyle/>
        <a:p>
          <a:endParaRPr lang="ru-RU"/>
        </a:p>
      </dgm:t>
    </dgm:pt>
    <dgm:pt modelId="{376C835F-3232-4465-B3B0-E4E0749D77F8}" type="sibTrans" cxnId="{72C121AB-10BD-4057-B000-FC627FA4D1C7}">
      <dgm:prSet/>
      <dgm:spPr>
        <a:pattFill prst="pct5">
          <a:fgClr>
            <a:srgbClr val="ED7D31"/>
          </a:fgClr>
          <a:bgClr>
            <a:schemeClr val="bg1"/>
          </a:bgClr>
        </a:pattFill>
        <a:ln>
          <a:solidFill>
            <a:srgbClr val="ED7D31"/>
          </a:solidFill>
        </a:ln>
      </dgm:spPr>
      <dgm:t>
        <a:bodyPr anchor="ctr"/>
        <a:lstStyle/>
        <a:p>
          <a:endParaRPr lang="ru-RU">
            <a:ln>
              <a:solidFill>
                <a:schemeClr val="lt1">
                  <a:hueOff val="0"/>
                  <a:satOff val="0"/>
                  <a:lumOff val="0"/>
                </a:schemeClr>
              </a:solidFill>
            </a:ln>
          </a:endParaRPr>
        </a:p>
      </dgm:t>
    </dgm:pt>
    <dgm:pt modelId="{382C32C4-B2EC-40E7-8239-F9D164CDD9F9}" type="pres">
      <dgm:prSet presAssocID="{B991FDDE-4053-4B18-823C-51B9560578C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5D0F988-AB97-4AAE-B701-4FECF2EC2E24}" type="pres">
      <dgm:prSet presAssocID="{B991FDDE-4053-4B18-823C-51B9560578C5}" presName="dot1" presStyleLbl="alignNode1" presStyleIdx="0" presStyleCnt="12"/>
      <dgm:spPr>
        <a:solidFill>
          <a:srgbClr val="008EB6"/>
        </a:solidFill>
      </dgm:spPr>
    </dgm:pt>
    <dgm:pt modelId="{C4DD7237-14FD-414E-9CFC-F0E2F81703AD}" type="pres">
      <dgm:prSet presAssocID="{B991FDDE-4053-4B18-823C-51B9560578C5}" presName="dot2" presStyleLbl="alignNode1" presStyleIdx="1" presStyleCnt="12"/>
      <dgm:spPr>
        <a:solidFill>
          <a:srgbClr val="008EB6"/>
        </a:solidFill>
      </dgm:spPr>
    </dgm:pt>
    <dgm:pt modelId="{E0379BA7-C9F9-4D3F-8614-4661159FEE01}" type="pres">
      <dgm:prSet presAssocID="{B991FDDE-4053-4B18-823C-51B9560578C5}" presName="dot3" presStyleLbl="alignNode1" presStyleIdx="2" presStyleCnt="12"/>
      <dgm:spPr>
        <a:solidFill>
          <a:srgbClr val="008EB6"/>
        </a:solidFill>
      </dgm:spPr>
      <dgm:t>
        <a:bodyPr/>
        <a:lstStyle/>
        <a:p>
          <a:endParaRPr lang="ru-RU"/>
        </a:p>
      </dgm:t>
    </dgm:pt>
    <dgm:pt modelId="{AF0C4F27-8D0C-4E7E-B96B-C70D51EC2668}" type="pres">
      <dgm:prSet presAssocID="{B991FDDE-4053-4B18-823C-51B9560578C5}" presName="dot4" presStyleLbl="alignNode1" presStyleIdx="3" presStyleCnt="12"/>
      <dgm:spPr>
        <a:solidFill>
          <a:srgbClr val="008EB6"/>
        </a:solidFill>
      </dgm:spPr>
    </dgm:pt>
    <dgm:pt modelId="{EC9AF639-4783-4FB1-9943-B58A96B708B1}" type="pres">
      <dgm:prSet presAssocID="{B991FDDE-4053-4B18-823C-51B9560578C5}" presName="dot5" presStyleLbl="alignNode1" presStyleIdx="4" presStyleCnt="12"/>
      <dgm:spPr>
        <a:solidFill>
          <a:srgbClr val="008EB6"/>
        </a:solidFill>
      </dgm:spPr>
    </dgm:pt>
    <dgm:pt modelId="{C4775DD0-7BAF-48B2-9D46-9E091164C535}" type="pres">
      <dgm:prSet presAssocID="{B991FDDE-4053-4B18-823C-51B9560578C5}" presName="dotArrow1" presStyleLbl="alignNode1" presStyleIdx="5" presStyleCnt="12"/>
      <dgm:spPr>
        <a:solidFill>
          <a:srgbClr val="008EB6"/>
        </a:solidFill>
      </dgm:spPr>
    </dgm:pt>
    <dgm:pt modelId="{0AD37BD0-4145-46D1-85BF-82660E549C26}" type="pres">
      <dgm:prSet presAssocID="{B991FDDE-4053-4B18-823C-51B9560578C5}" presName="dotArrow2" presStyleLbl="alignNode1" presStyleIdx="6" presStyleCnt="12"/>
      <dgm:spPr>
        <a:solidFill>
          <a:srgbClr val="008EB6"/>
        </a:solidFill>
      </dgm:spPr>
    </dgm:pt>
    <dgm:pt modelId="{B00C930E-F992-43E7-AAF0-5ABC2E373880}" type="pres">
      <dgm:prSet presAssocID="{B991FDDE-4053-4B18-823C-51B9560578C5}" presName="dotArrow3" presStyleLbl="alignNode1" presStyleIdx="7" presStyleCnt="12"/>
      <dgm:spPr>
        <a:solidFill>
          <a:srgbClr val="008EB6"/>
        </a:solidFill>
      </dgm:spPr>
    </dgm:pt>
    <dgm:pt modelId="{E7183F19-AF61-418E-938D-B8D9B77D800A}" type="pres">
      <dgm:prSet presAssocID="{B991FDDE-4053-4B18-823C-51B9560578C5}" presName="dotArrow4" presStyleLbl="alignNode1" presStyleIdx="8" presStyleCnt="12"/>
      <dgm:spPr>
        <a:solidFill>
          <a:srgbClr val="008EB6"/>
        </a:solidFill>
      </dgm:spPr>
    </dgm:pt>
    <dgm:pt modelId="{5E2070CB-6681-4EF7-8B83-E204A31A6914}" type="pres">
      <dgm:prSet presAssocID="{B991FDDE-4053-4B18-823C-51B9560578C5}" presName="dotArrow5" presStyleLbl="alignNode1" presStyleIdx="9" presStyleCnt="12"/>
      <dgm:spPr>
        <a:solidFill>
          <a:srgbClr val="008EB6"/>
        </a:solidFill>
      </dgm:spPr>
    </dgm:pt>
    <dgm:pt modelId="{3C7FDF0A-A116-4CB2-8FC4-6BF573124F4E}" type="pres">
      <dgm:prSet presAssocID="{B991FDDE-4053-4B18-823C-51B9560578C5}" presName="dotArrow6" presStyleLbl="alignNode1" presStyleIdx="10" presStyleCnt="12"/>
      <dgm:spPr>
        <a:solidFill>
          <a:srgbClr val="008EB6"/>
        </a:solidFill>
      </dgm:spPr>
    </dgm:pt>
    <dgm:pt modelId="{C51992AF-6A38-4576-9EB9-3E30D1D45E7C}" type="pres">
      <dgm:prSet presAssocID="{B991FDDE-4053-4B18-823C-51B9560578C5}" presName="dotArrow7" presStyleLbl="alignNode1" presStyleIdx="11" presStyleCnt="12"/>
      <dgm:spPr>
        <a:solidFill>
          <a:srgbClr val="008EB6"/>
        </a:solidFill>
      </dgm:spPr>
    </dgm:pt>
    <dgm:pt modelId="{16282438-AA26-46D0-BC91-F3E0D19EA8CD}" type="pres">
      <dgm:prSet presAssocID="{AA16D3CA-FEC2-465A-ACD4-F4A0E61E0027}" presName="parTx1" presStyleLbl="node1" presStyleIdx="0" presStyleCnt="3"/>
      <dgm:spPr/>
      <dgm:t>
        <a:bodyPr/>
        <a:lstStyle/>
        <a:p>
          <a:endParaRPr lang="ru-RU"/>
        </a:p>
      </dgm:t>
    </dgm:pt>
    <dgm:pt modelId="{5C388BE0-468A-4793-AC8E-56472553E817}" type="pres">
      <dgm:prSet presAssocID="{CD80C96A-B78C-4340-893A-CD6126CC80D2}" presName="picture1" presStyleCnt="0"/>
      <dgm:spPr/>
    </dgm:pt>
    <dgm:pt modelId="{E064BCDF-DE30-4A0C-9AC6-C67682730089}" type="pres">
      <dgm:prSet presAssocID="{CD80C96A-B78C-4340-893A-CD6126CC80D2}" presName="imageRepeatNode" presStyleLbl="fgImgPlace1" presStyleIdx="0" presStyleCnt="3"/>
      <dgm:spPr/>
      <dgm:t>
        <a:bodyPr/>
        <a:lstStyle/>
        <a:p>
          <a:endParaRPr lang="ru-RU"/>
        </a:p>
      </dgm:t>
    </dgm:pt>
    <dgm:pt modelId="{27811752-8E62-403C-85E3-9A0403496F8D}" type="pres">
      <dgm:prSet presAssocID="{EC1D972D-159D-4D35-BF9A-F3BCF095C577}" presName="parTx2" presStyleLbl="node1" presStyleIdx="1" presStyleCnt="3"/>
      <dgm:spPr/>
      <dgm:t>
        <a:bodyPr/>
        <a:lstStyle/>
        <a:p>
          <a:endParaRPr lang="ru-RU"/>
        </a:p>
      </dgm:t>
    </dgm:pt>
    <dgm:pt modelId="{C0D1600C-B3D8-4065-B8B1-A263D4593473}" type="pres">
      <dgm:prSet presAssocID="{376C835F-3232-4465-B3B0-E4E0749D77F8}" presName="picture2" presStyleCnt="0"/>
      <dgm:spPr/>
    </dgm:pt>
    <dgm:pt modelId="{777E06F1-3D4F-4EAC-93FA-9C99E41BC9AD}" type="pres">
      <dgm:prSet presAssocID="{376C835F-3232-4465-B3B0-E4E0749D77F8}" presName="imageRepeatNode" presStyleLbl="fgImgPlace1" presStyleIdx="1" presStyleCnt="3"/>
      <dgm:spPr/>
      <dgm:t>
        <a:bodyPr/>
        <a:lstStyle/>
        <a:p>
          <a:endParaRPr lang="ru-RU"/>
        </a:p>
      </dgm:t>
    </dgm:pt>
    <dgm:pt modelId="{53C019A8-27A5-4F25-A1D9-408578E36DEB}" type="pres">
      <dgm:prSet presAssocID="{CFCF7FC5-19AF-441B-B857-18ECFFA3C7B4}" presName="parTx3" presStyleLbl="node1" presStyleIdx="2" presStyleCnt="3"/>
      <dgm:spPr/>
      <dgm:t>
        <a:bodyPr/>
        <a:lstStyle/>
        <a:p>
          <a:endParaRPr lang="ru-RU"/>
        </a:p>
      </dgm:t>
    </dgm:pt>
    <dgm:pt modelId="{732E58C9-B094-4D8E-AEB8-70BB06ACEF6B}" type="pres">
      <dgm:prSet presAssocID="{DA05201A-6176-40BC-93D9-9E59C18C48E5}" presName="picture3" presStyleCnt="0"/>
      <dgm:spPr/>
    </dgm:pt>
    <dgm:pt modelId="{DAE522B3-3E9E-4597-8674-F86ABD9BF012}" type="pres">
      <dgm:prSet presAssocID="{DA05201A-6176-40BC-93D9-9E59C18C48E5}" presName="imageRepeatNode" presStyleLbl="fgImgPlace1" presStyleIdx="2" presStyleCnt="3"/>
      <dgm:spPr/>
      <dgm:t>
        <a:bodyPr/>
        <a:lstStyle/>
        <a:p>
          <a:endParaRPr lang="ru-RU"/>
        </a:p>
      </dgm:t>
    </dgm:pt>
  </dgm:ptLst>
  <dgm:cxnLst>
    <dgm:cxn modelId="{3BCA136D-6E9E-4B5C-9D55-48AB018DD542}" type="presOf" srcId="{DA05201A-6176-40BC-93D9-9E59C18C48E5}" destId="{DAE522B3-3E9E-4597-8674-F86ABD9BF012}" srcOrd="0" destOrd="0" presId="urn:microsoft.com/office/officeart/2008/layout/AscendingPictureAccentProcess"/>
    <dgm:cxn modelId="{00A4A1CD-1238-4459-B2E9-ED0A2CB003AB}" type="presOf" srcId="{AA16D3CA-FEC2-465A-ACD4-F4A0E61E0027}" destId="{16282438-AA26-46D0-BC91-F3E0D19EA8CD}" srcOrd="0" destOrd="0" presId="urn:microsoft.com/office/officeart/2008/layout/AscendingPictureAccentProcess"/>
    <dgm:cxn modelId="{53E2F891-7E74-43FC-BFD7-18C1699C67AC}" type="presOf" srcId="{CFCF7FC5-19AF-441B-B857-18ECFFA3C7B4}" destId="{53C019A8-27A5-4F25-A1D9-408578E36DEB}" srcOrd="0" destOrd="0" presId="urn:microsoft.com/office/officeart/2008/layout/AscendingPictureAccentProcess"/>
    <dgm:cxn modelId="{72C121AB-10BD-4057-B000-FC627FA4D1C7}" srcId="{B991FDDE-4053-4B18-823C-51B9560578C5}" destId="{EC1D972D-159D-4D35-BF9A-F3BCF095C577}" srcOrd="1" destOrd="0" parTransId="{DC6E8D7D-F4D9-41BD-8E9E-5DDE16D5E10C}" sibTransId="{376C835F-3232-4465-B3B0-E4E0749D77F8}"/>
    <dgm:cxn modelId="{1EF4B149-E040-4B6E-AD38-841C9EF69F44}" srcId="{B991FDDE-4053-4B18-823C-51B9560578C5}" destId="{AA16D3CA-FEC2-465A-ACD4-F4A0E61E0027}" srcOrd="0" destOrd="0" parTransId="{8980A1B1-A1A2-4585-A894-C188617BDF58}" sibTransId="{CD80C96A-B78C-4340-893A-CD6126CC80D2}"/>
    <dgm:cxn modelId="{60249A47-90A3-418C-8CB3-B85044397ABF}" type="presOf" srcId="{B991FDDE-4053-4B18-823C-51B9560578C5}" destId="{382C32C4-B2EC-40E7-8239-F9D164CDD9F9}" srcOrd="0" destOrd="0" presId="urn:microsoft.com/office/officeart/2008/layout/AscendingPictureAccentProcess"/>
    <dgm:cxn modelId="{07F71360-BF21-4DCC-B704-9E9829C72579}" srcId="{B991FDDE-4053-4B18-823C-51B9560578C5}" destId="{CFCF7FC5-19AF-441B-B857-18ECFFA3C7B4}" srcOrd="2" destOrd="0" parTransId="{5F1E2B50-6B8B-4ADC-89F3-401CA30A8B65}" sibTransId="{DA05201A-6176-40BC-93D9-9E59C18C48E5}"/>
    <dgm:cxn modelId="{5FBF8A38-9787-4045-8A12-117093CD6E1E}" type="presOf" srcId="{376C835F-3232-4465-B3B0-E4E0749D77F8}" destId="{777E06F1-3D4F-4EAC-93FA-9C99E41BC9AD}" srcOrd="0" destOrd="0" presId="urn:microsoft.com/office/officeart/2008/layout/AscendingPictureAccentProcess"/>
    <dgm:cxn modelId="{E5674644-4C27-4FBC-8B4A-B7D5FAAF54AC}" type="presOf" srcId="{EC1D972D-159D-4D35-BF9A-F3BCF095C577}" destId="{27811752-8E62-403C-85E3-9A0403496F8D}" srcOrd="0" destOrd="0" presId="urn:microsoft.com/office/officeart/2008/layout/AscendingPictureAccentProcess"/>
    <dgm:cxn modelId="{8440935D-DFBD-4F7F-8673-686D77782209}" type="presOf" srcId="{CD80C96A-B78C-4340-893A-CD6126CC80D2}" destId="{E064BCDF-DE30-4A0C-9AC6-C67682730089}" srcOrd="0" destOrd="0" presId="urn:microsoft.com/office/officeart/2008/layout/AscendingPictureAccentProcess"/>
    <dgm:cxn modelId="{B07D1499-89AB-4573-B920-615A48C28E47}" type="presParOf" srcId="{382C32C4-B2EC-40E7-8239-F9D164CDD9F9}" destId="{45D0F988-AB97-4AAE-B701-4FECF2EC2E24}" srcOrd="0" destOrd="0" presId="urn:microsoft.com/office/officeart/2008/layout/AscendingPictureAccentProcess"/>
    <dgm:cxn modelId="{0CC79DA1-9E0D-4D91-BDE8-EB2A2D1DF0F5}" type="presParOf" srcId="{382C32C4-B2EC-40E7-8239-F9D164CDD9F9}" destId="{C4DD7237-14FD-414E-9CFC-F0E2F81703AD}" srcOrd="1" destOrd="0" presId="urn:microsoft.com/office/officeart/2008/layout/AscendingPictureAccentProcess"/>
    <dgm:cxn modelId="{FE73BFA9-4F5F-48A2-B9A8-5D5B09B28F91}" type="presParOf" srcId="{382C32C4-B2EC-40E7-8239-F9D164CDD9F9}" destId="{E0379BA7-C9F9-4D3F-8614-4661159FEE01}" srcOrd="2" destOrd="0" presId="urn:microsoft.com/office/officeart/2008/layout/AscendingPictureAccentProcess"/>
    <dgm:cxn modelId="{652D5333-19F2-4FD0-B7A0-FD5BDADFCE36}" type="presParOf" srcId="{382C32C4-B2EC-40E7-8239-F9D164CDD9F9}" destId="{AF0C4F27-8D0C-4E7E-B96B-C70D51EC2668}" srcOrd="3" destOrd="0" presId="urn:microsoft.com/office/officeart/2008/layout/AscendingPictureAccentProcess"/>
    <dgm:cxn modelId="{B85D3507-F79A-4A0B-A43C-B73676F51142}" type="presParOf" srcId="{382C32C4-B2EC-40E7-8239-F9D164CDD9F9}" destId="{EC9AF639-4783-4FB1-9943-B58A96B708B1}" srcOrd="4" destOrd="0" presId="urn:microsoft.com/office/officeart/2008/layout/AscendingPictureAccentProcess"/>
    <dgm:cxn modelId="{FBCA8F75-1327-4FD8-98EA-42BEB13027D7}" type="presParOf" srcId="{382C32C4-B2EC-40E7-8239-F9D164CDD9F9}" destId="{C4775DD0-7BAF-48B2-9D46-9E091164C535}" srcOrd="5" destOrd="0" presId="urn:microsoft.com/office/officeart/2008/layout/AscendingPictureAccentProcess"/>
    <dgm:cxn modelId="{D13B6D80-B349-4C4A-BD09-2AFF8D2E4265}" type="presParOf" srcId="{382C32C4-B2EC-40E7-8239-F9D164CDD9F9}" destId="{0AD37BD0-4145-46D1-85BF-82660E549C26}" srcOrd="6" destOrd="0" presId="urn:microsoft.com/office/officeart/2008/layout/AscendingPictureAccentProcess"/>
    <dgm:cxn modelId="{16B49A90-E4E8-4A89-999A-022C925F3008}" type="presParOf" srcId="{382C32C4-B2EC-40E7-8239-F9D164CDD9F9}" destId="{B00C930E-F992-43E7-AAF0-5ABC2E373880}" srcOrd="7" destOrd="0" presId="urn:microsoft.com/office/officeart/2008/layout/AscendingPictureAccentProcess"/>
    <dgm:cxn modelId="{989965DA-D501-4A88-9BD2-7D47FFF8822E}" type="presParOf" srcId="{382C32C4-B2EC-40E7-8239-F9D164CDD9F9}" destId="{E7183F19-AF61-418E-938D-B8D9B77D800A}" srcOrd="8" destOrd="0" presId="urn:microsoft.com/office/officeart/2008/layout/AscendingPictureAccentProcess"/>
    <dgm:cxn modelId="{84066B64-0A6C-44A2-81F5-82E87BBD8A7F}" type="presParOf" srcId="{382C32C4-B2EC-40E7-8239-F9D164CDD9F9}" destId="{5E2070CB-6681-4EF7-8B83-E204A31A6914}" srcOrd="9" destOrd="0" presId="urn:microsoft.com/office/officeart/2008/layout/AscendingPictureAccentProcess"/>
    <dgm:cxn modelId="{E5AC3D1D-EACE-4F46-8278-4DC0A60366C2}" type="presParOf" srcId="{382C32C4-B2EC-40E7-8239-F9D164CDD9F9}" destId="{3C7FDF0A-A116-4CB2-8FC4-6BF573124F4E}" srcOrd="10" destOrd="0" presId="urn:microsoft.com/office/officeart/2008/layout/AscendingPictureAccentProcess"/>
    <dgm:cxn modelId="{1E2E40FE-8EE5-4092-8FDB-DAACD7E1FF6B}" type="presParOf" srcId="{382C32C4-B2EC-40E7-8239-F9D164CDD9F9}" destId="{C51992AF-6A38-4576-9EB9-3E30D1D45E7C}" srcOrd="11" destOrd="0" presId="urn:microsoft.com/office/officeart/2008/layout/AscendingPictureAccentProcess"/>
    <dgm:cxn modelId="{2934A409-2BA8-4871-BED4-5E2887F26C29}" type="presParOf" srcId="{382C32C4-B2EC-40E7-8239-F9D164CDD9F9}" destId="{16282438-AA26-46D0-BC91-F3E0D19EA8CD}" srcOrd="12" destOrd="0" presId="urn:microsoft.com/office/officeart/2008/layout/AscendingPictureAccentProcess"/>
    <dgm:cxn modelId="{C03F4AF5-4607-40FF-A970-8BD53BA931AC}" type="presParOf" srcId="{382C32C4-B2EC-40E7-8239-F9D164CDD9F9}" destId="{5C388BE0-468A-4793-AC8E-56472553E817}" srcOrd="13" destOrd="0" presId="urn:microsoft.com/office/officeart/2008/layout/AscendingPictureAccentProcess"/>
    <dgm:cxn modelId="{2D77545E-6641-45E4-8470-FCD6A725F2F1}" type="presParOf" srcId="{5C388BE0-468A-4793-AC8E-56472553E817}" destId="{E064BCDF-DE30-4A0C-9AC6-C67682730089}" srcOrd="0" destOrd="0" presId="urn:microsoft.com/office/officeart/2008/layout/AscendingPictureAccentProcess"/>
    <dgm:cxn modelId="{8D109B82-5C9F-467B-9752-F88DA259B948}" type="presParOf" srcId="{382C32C4-B2EC-40E7-8239-F9D164CDD9F9}" destId="{27811752-8E62-403C-85E3-9A0403496F8D}" srcOrd="14" destOrd="0" presId="urn:microsoft.com/office/officeart/2008/layout/AscendingPictureAccentProcess"/>
    <dgm:cxn modelId="{C3D3626F-5349-457A-9C29-58E8F02DE899}" type="presParOf" srcId="{382C32C4-B2EC-40E7-8239-F9D164CDD9F9}" destId="{C0D1600C-B3D8-4065-B8B1-A263D4593473}" srcOrd="15" destOrd="0" presId="urn:microsoft.com/office/officeart/2008/layout/AscendingPictureAccentProcess"/>
    <dgm:cxn modelId="{42596DCF-035D-42D5-8989-97DF2C08BEC9}" type="presParOf" srcId="{C0D1600C-B3D8-4065-B8B1-A263D4593473}" destId="{777E06F1-3D4F-4EAC-93FA-9C99E41BC9AD}" srcOrd="0" destOrd="0" presId="urn:microsoft.com/office/officeart/2008/layout/AscendingPictureAccentProcess"/>
    <dgm:cxn modelId="{57BA1864-1070-4B49-98E9-1C4FC425CE11}" type="presParOf" srcId="{382C32C4-B2EC-40E7-8239-F9D164CDD9F9}" destId="{53C019A8-27A5-4F25-A1D9-408578E36DEB}" srcOrd="16" destOrd="0" presId="urn:microsoft.com/office/officeart/2008/layout/AscendingPictureAccentProcess"/>
    <dgm:cxn modelId="{CB7C2EC8-1550-40FE-9339-0C7D74C1B57C}" type="presParOf" srcId="{382C32C4-B2EC-40E7-8239-F9D164CDD9F9}" destId="{732E58C9-B094-4D8E-AEB8-70BB06ACEF6B}" srcOrd="17" destOrd="0" presId="urn:microsoft.com/office/officeart/2008/layout/AscendingPictureAccentProcess"/>
    <dgm:cxn modelId="{A64B4FDB-A3A0-417A-8CF6-8B813D0E38AB}" type="presParOf" srcId="{732E58C9-B094-4D8E-AEB8-70BB06ACEF6B}" destId="{DAE522B3-3E9E-4597-8674-F86ABD9BF012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79123-749C-47B4-8F4B-09F916CBD007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6789CE-F0E3-4C3A-B436-52EA5894B0A9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200" b="1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Общеобразовательные классы</a:t>
          </a:r>
          <a:endParaRPr lang="ru-RU" sz="12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2ED5D3-88EB-4942-B5E0-0C44FBF19B0E}" type="parTrans" cxnId="{5B94FCA9-9CB8-45D9-BCE7-2BE83866A1CF}">
      <dgm:prSet/>
      <dgm:spPr/>
      <dgm:t>
        <a:bodyPr/>
        <a:lstStyle/>
        <a:p>
          <a:endParaRPr lang="ru-RU"/>
        </a:p>
      </dgm:t>
    </dgm:pt>
    <dgm:pt modelId="{3B533E78-B75D-44BE-8AD7-325680F891D5}" type="sibTrans" cxnId="{5B94FCA9-9CB8-45D9-BCE7-2BE83866A1CF}">
      <dgm:prSet/>
      <dgm:spPr/>
      <dgm:t>
        <a:bodyPr/>
        <a:lstStyle/>
        <a:p>
          <a:endParaRPr lang="ru-RU"/>
        </a:p>
      </dgm:t>
    </dgm:pt>
    <dgm:pt modelId="{A67C3937-B27A-431D-875A-D4B3C24F7798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Классы с углубленным изучением иностранного языка</a:t>
          </a:r>
          <a:endParaRPr lang="ru-RU" sz="14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C5B0E0-2F07-4318-AF8E-2D5B812E7DEB}" type="parTrans" cxnId="{CC55BC64-F889-4953-9182-7CF108DDDB06}">
      <dgm:prSet/>
      <dgm:spPr/>
      <dgm:t>
        <a:bodyPr/>
        <a:lstStyle/>
        <a:p>
          <a:endParaRPr lang="ru-RU"/>
        </a:p>
      </dgm:t>
    </dgm:pt>
    <dgm:pt modelId="{09BA266D-3140-4074-894B-A88D4EB405C3}" type="sibTrans" cxnId="{CC55BC64-F889-4953-9182-7CF108DDDB06}">
      <dgm:prSet/>
      <dgm:spPr/>
      <dgm:t>
        <a:bodyPr/>
        <a:lstStyle/>
        <a:p>
          <a:endParaRPr lang="ru-RU"/>
        </a:p>
      </dgm:t>
    </dgm:pt>
    <dgm:pt modelId="{CBD794B4-34D5-4A41-BFBF-C3D2F25AA441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Комбинированные группы для детей с нарушением слуха</a:t>
          </a:r>
          <a:endParaRPr lang="ru-RU" sz="14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E76DD1-6E82-42DD-ABD3-7231F4C0A8AB}" type="parTrans" cxnId="{CE8E88B2-C95C-4B1B-A9E7-C72A360803BC}">
      <dgm:prSet/>
      <dgm:spPr/>
      <dgm:t>
        <a:bodyPr/>
        <a:lstStyle/>
        <a:p>
          <a:endParaRPr lang="ru-RU"/>
        </a:p>
      </dgm:t>
    </dgm:pt>
    <dgm:pt modelId="{D4BA228B-7E30-4629-8181-11A6B49AD551}" type="sibTrans" cxnId="{CE8E88B2-C95C-4B1B-A9E7-C72A360803BC}">
      <dgm:prSet/>
      <dgm:spPr/>
      <dgm:t>
        <a:bodyPr/>
        <a:lstStyle/>
        <a:p>
          <a:endParaRPr lang="ru-RU"/>
        </a:p>
      </dgm:t>
    </dgm:pt>
    <dgm:pt modelId="{56FA8294-8DDF-4D39-AC89-EE6112865822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Физико-математические классы</a:t>
          </a:r>
          <a:endParaRPr lang="ru-RU" sz="14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5AAC3-B78D-42F4-9BFA-21C91066C379}" type="parTrans" cxnId="{BC1FF30A-9DD7-494A-BDA3-A84BA21DFA3E}">
      <dgm:prSet/>
      <dgm:spPr/>
      <dgm:t>
        <a:bodyPr/>
        <a:lstStyle/>
        <a:p>
          <a:endParaRPr lang="ru-RU"/>
        </a:p>
      </dgm:t>
    </dgm:pt>
    <dgm:pt modelId="{9A9D2D29-5E5F-4C29-820D-BBD7137456E3}" type="sibTrans" cxnId="{BC1FF30A-9DD7-494A-BDA3-A84BA21DFA3E}">
      <dgm:prSet/>
      <dgm:spPr/>
      <dgm:t>
        <a:bodyPr/>
        <a:lstStyle/>
        <a:p>
          <a:endParaRPr lang="ru-RU"/>
        </a:p>
      </dgm:t>
    </dgm:pt>
    <dgm:pt modelId="{147CF0A2-A436-4517-860B-262DA6706BA3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err="1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Предпрофильные</a:t>
          </a:r>
          <a:r>
            <a:rPr lang="ru-RU" sz="1400" b="1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 классы</a:t>
          </a:r>
          <a:endParaRPr lang="ru-RU" sz="14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47444D-A468-4867-8313-05DBDF5BC448}" type="parTrans" cxnId="{8B268AEA-9B89-4571-A68C-F6432C82862A}">
      <dgm:prSet/>
      <dgm:spPr/>
      <dgm:t>
        <a:bodyPr/>
        <a:lstStyle/>
        <a:p>
          <a:endParaRPr lang="ru-RU"/>
        </a:p>
      </dgm:t>
    </dgm:pt>
    <dgm:pt modelId="{D7D35588-A330-4521-ADB3-1B7C706D0887}" type="sibTrans" cxnId="{8B268AEA-9B89-4571-A68C-F6432C82862A}">
      <dgm:prSet/>
      <dgm:spPr/>
      <dgm:t>
        <a:bodyPr/>
        <a:lstStyle/>
        <a:p>
          <a:endParaRPr lang="ru-RU"/>
        </a:p>
      </dgm:t>
    </dgm:pt>
    <dgm:pt modelId="{8A71D654-6F54-411B-9E2C-A7C803338B8A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Вариативные формы обучения</a:t>
          </a:r>
          <a:endParaRPr lang="ru-RU" sz="14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06EB58-F738-4C26-B199-B40671AAC4BF}" type="parTrans" cxnId="{BEB4880F-0853-417D-BABB-FDE367F3CCFF}">
      <dgm:prSet/>
      <dgm:spPr/>
      <dgm:t>
        <a:bodyPr/>
        <a:lstStyle/>
        <a:p>
          <a:endParaRPr lang="ru-RU"/>
        </a:p>
      </dgm:t>
    </dgm:pt>
    <dgm:pt modelId="{89E7D39B-7BE8-4E57-8473-75E98D6BE407}" type="sibTrans" cxnId="{BEB4880F-0853-417D-BABB-FDE367F3CCFF}">
      <dgm:prSet/>
      <dgm:spPr/>
      <dgm:t>
        <a:bodyPr/>
        <a:lstStyle/>
        <a:p>
          <a:endParaRPr lang="ru-RU"/>
        </a:p>
      </dgm:t>
    </dgm:pt>
    <dgm:pt modelId="{2BB19C1F-2803-4367-88DE-BABAC4AAA49A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Инклюзивное образование</a:t>
          </a:r>
          <a:endParaRPr lang="ru-RU" sz="14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4180BC-46E4-4B0F-AC67-66DB5286F899}" type="parTrans" cxnId="{080380E7-478F-4096-BDF9-C781F79D389C}">
      <dgm:prSet/>
      <dgm:spPr/>
      <dgm:t>
        <a:bodyPr/>
        <a:lstStyle/>
        <a:p>
          <a:endParaRPr lang="ru-RU"/>
        </a:p>
      </dgm:t>
    </dgm:pt>
    <dgm:pt modelId="{067ED983-1603-449D-894B-895F9727F6D9}" type="sibTrans" cxnId="{080380E7-478F-4096-BDF9-C781F79D389C}">
      <dgm:prSet/>
      <dgm:spPr/>
      <dgm:t>
        <a:bodyPr/>
        <a:lstStyle/>
        <a:p>
          <a:endParaRPr lang="ru-RU"/>
        </a:p>
      </dgm:t>
    </dgm:pt>
    <dgm:pt modelId="{561D6A92-9B78-4482-AF69-287A0F970F5C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Профильные и многопрофильные классы</a:t>
          </a:r>
          <a:endParaRPr lang="ru-RU" sz="14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67FF60-5AD9-4653-B3ED-89983A04D4D9}" type="parTrans" cxnId="{8A7A6D47-CEBB-4F76-8AE6-72D26DBBC828}">
      <dgm:prSet/>
      <dgm:spPr/>
      <dgm:t>
        <a:bodyPr/>
        <a:lstStyle/>
        <a:p>
          <a:endParaRPr lang="ru-RU"/>
        </a:p>
      </dgm:t>
    </dgm:pt>
    <dgm:pt modelId="{9E4D72A9-7287-47C1-A8D2-0AE741D0188D}" type="sibTrans" cxnId="{8A7A6D47-CEBB-4F76-8AE6-72D26DBBC828}">
      <dgm:prSet/>
      <dgm:spPr/>
      <dgm:t>
        <a:bodyPr/>
        <a:lstStyle/>
        <a:p>
          <a:endParaRPr lang="ru-RU"/>
        </a:p>
      </dgm:t>
    </dgm:pt>
    <dgm:pt modelId="{BF44BA00-B053-46AE-A525-D69D66354B59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Логопедические группы</a:t>
          </a:r>
          <a:endParaRPr lang="ru-RU" sz="14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7CE550-42B4-4C9A-B7E2-C05E3C349552}" type="parTrans" cxnId="{B851AE47-19E7-4742-B15F-1C6ACCF86A2D}">
      <dgm:prSet/>
      <dgm:spPr/>
      <dgm:t>
        <a:bodyPr/>
        <a:lstStyle/>
        <a:p>
          <a:endParaRPr lang="ru-RU"/>
        </a:p>
      </dgm:t>
    </dgm:pt>
    <dgm:pt modelId="{1919C2BD-604E-43E5-8063-E14295DFAA27}" type="sibTrans" cxnId="{B851AE47-19E7-4742-B15F-1C6ACCF86A2D}">
      <dgm:prSet/>
      <dgm:spPr/>
      <dgm:t>
        <a:bodyPr/>
        <a:lstStyle/>
        <a:p>
          <a:endParaRPr lang="ru-RU"/>
        </a:p>
      </dgm:t>
    </dgm:pt>
    <dgm:pt modelId="{F88C4D27-B6F8-495A-BAA1-1B40176F52A9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ГКП</a:t>
          </a:r>
          <a:endParaRPr lang="ru-RU" sz="14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C5A5B4-B456-4068-9E35-75F9A1B4DA15}" type="parTrans" cxnId="{04CFDF26-B9E2-491A-97D2-EB6BC59005DA}">
      <dgm:prSet/>
      <dgm:spPr/>
      <dgm:t>
        <a:bodyPr/>
        <a:lstStyle/>
        <a:p>
          <a:endParaRPr lang="ru-RU"/>
        </a:p>
      </dgm:t>
    </dgm:pt>
    <dgm:pt modelId="{CCCEED9A-B59F-4114-92F9-E984E6BA1D70}" type="sibTrans" cxnId="{04CFDF26-B9E2-491A-97D2-EB6BC59005DA}">
      <dgm:prSet/>
      <dgm:spPr/>
      <dgm:t>
        <a:bodyPr/>
        <a:lstStyle/>
        <a:p>
          <a:endParaRPr lang="ru-RU"/>
        </a:p>
      </dgm:t>
    </dgm:pt>
    <dgm:pt modelId="{9159C51C-60D5-4C54-8B0B-8AE23BABD064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Ясельные группы</a:t>
          </a:r>
          <a:endParaRPr lang="ru-RU" sz="14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A18207-A760-49E1-A819-F455B700D35C}" type="parTrans" cxnId="{360CAC36-F04A-4445-A0CA-E33687F785EA}">
      <dgm:prSet/>
      <dgm:spPr/>
      <dgm:t>
        <a:bodyPr/>
        <a:lstStyle/>
        <a:p>
          <a:endParaRPr lang="ru-RU"/>
        </a:p>
      </dgm:t>
    </dgm:pt>
    <dgm:pt modelId="{A9490015-12FD-42FF-96F1-AC3D6BC032FB}" type="sibTrans" cxnId="{360CAC36-F04A-4445-A0CA-E33687F785EA}">
      <dgm:prSet/>
      <dgm:spPr/>
      <dgm:t>
        <a:bodyPr/>
        <a:lstStyle/>
        <a:p>
          <a:endParaRPr lang="ru-RU"/>
        </a:p>
      </dgm:t>
    </dgm:pt>
    <dgm:pt modelId="{B05B858F-8CB7-4B24-B4AD-7BA5E65D6FB5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Группы для детей с ЗПР</a:t>
          </a:r>
          <a:endParaRPr lang="ru-RU" sz="14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97E053-65F9-43D8-A7DA-F5D1EE30D180}" type="parTrans" cxnId="{26ACBEE2-7D1A-49D0-8C9C-463BDF6EE394}">
      <dgm:prSet/>
      <dgm:spPr/>
      <dgm:t>
        <a:bodyPr/>
        <a:lstStyle/>
        <a:p>
          <a:endParaRPr lang="ru-RU"/>
        </a:p>
      </dgm:t>
    </dgm:pt>
    <dgm:pt modelId="{BD623E71-D65F-4D16-B1C5-07D286F79648}" type="sibTrans" cxnId="{26ACBEE2-7D1A-49D0-8C9C-463BDF6EE394}">
      <dgm:prSet/>
      <dgm:spPr/>
      <dgm:t>
        <a:bodyPr/>
        <a:lstStyle/>
        <a:p>
          <a:endParaRPr lang="ru-RU"/>
        </a:p>
      </dgm:t>
    </dgm:pt>
    <dgm:pt modelId="{67EC1C5F-1C28-4814-8CA9-B03AE204DC0B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400" b="1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Группы для детей с нарушением зрения</a:t>
          </a:r>
          <a:endParaRPr lang="ru-RU" sz="14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11348-61CA-43EA-BB0B-01245643BEEA}" type="parTrans" cxnId="{429057B1-0115-4F44-9EB8-A01F43FEF4C5}">
      <dgm:prSet/>
      <dgm:spPr/>
      <dgm:t>
        <a:bodyPr/>
        <a:lstStyle/>
        <a:p>
          <a:endParaRPr lang="ru-RU"/>
        </a:p>
      </dgm:t>
    </dgm:pt>
    <dgm:pt modelId="{13E99B85-1D16-4736-93D3-33625325F400}" type="sibTrans" cxnId="{429057B1-0115-4F44-9EB8-A01F43FEF4C5}">
      <dgm:prSet/>
      <dgm:spPr/>
      <dgm:t>
        <a:bodyPr/>
        <a:lstStyle/>
        <a:p>
          <a:endParaRPr lang="ru-RU"/>
        </a:p>
      </dgm:t>
    </dgm:pt>
    <dgm:pt modelId="{CF04AB4F-94BA-4645-9A5A-E5FAA8E7F19C}">
      <dgm:prSet phldrT="[Текст]" phldr="1"/>
      <dgm:spPr>
        <a:noFill/>
        <a:ln>
          <a:noFill/>
        </a:ln>
      </dgm:spPr>
      <dgm:t>
        <a:bodyPr/>
        <a:lstStyle/>
        <a:p>
          <a:endParaRPr lang="ru-RU" dirty="0"/>
        </a:p>
      </dgm:t>
    </dgm:pt>
    <dgm:pt modelId="{04FD039B-66DB-4846-8654-01BC7CD5E799}" type="sibTrans" cxnId="{5A682FDC-C154-4466-A7D5-38BB4846F21A}">
      <dgm:prSet/>
      <dgm:spPr/>
      <dgm:t>
        <a:bodyPr/>
        <a:lstStyle/>
        <a:p>
          <a:endParaRPr lang="ru-RU"/>
        </a:p>
      </dgm:t>
    </dgm:pt>
    <dgm:pt modelId="{022AD0A3-6A6E-4F53-831C-B4E914258780}" type="parTrans" cxnId="{5A682FDC-C154-4466-A7D5-38BB4846F21A}">
      <dgm:prSet/>
      <dgm:spPr/>
      <dgm:t>
        <a:bodyPr/>
        <a:lstStyle/>
        <a:p>
          <a:endParaRPr lang="ru-RU"/>
        </a:p>
      </dgm:t>
    </dgm:pt>
    <dgm:pt modelId="{608C86A2-5078-4BC7-804A-8E871DE23DC8}">
      <dgm:prSet phldrT="[Текст]" custT="1"/>
      <dgm:spPr>
        <a:solidFill>
          <a:srgbClr val="B8EAF9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ru-RU" sz="1200" b="1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Общеобразовательные группы</a:t>
          </a:r>
          <a:endParaRPr lang="ru-RU" sz="12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D289BD-0FF0-4429-B6D2-D454A25EBAA8}" type="sibTrans" cxnId="{61052FFC-96C9-423B-9D55-2A5ACF30D71F}">
      <dgm:prSet/>
      <dgm:spPr/>
      <dgm:t>
        <a:bodyPr/>
        <a:lstStyle/>
        <a:p>
          <a:endParaRPr lang="ru-RU"/>
        </a:p>
      </dgm:t>
    </dgm:pt>
    <dgm:pt modelId="{676E5138-BA72-4F99-B492-08A9AC853BC5}" type="parTrans" cxnId="{61052FFC-96C9-423B-9D55-2A5ACF30D71F}">
      <dgm:prSet/>
      <dgm:spPr/>
      <dgm:t>
        <a:bodyPr/>
        <a:lstStyle/>
        <a:p>
          <a:endParaRPr lang="ru-RU"/>
        </a:p>
      </dgm:t>
    </dgm:pt>
    <dgm:pt modelId="{8F0D3A8E-D7F5-49CA-A52F-4FDD5C9EB0E3}">
      <dgm:prSet phldrT="[Текст]" phldr="1"/>
      <dgm:spPr>
        <a:noFill/>
        <a:ln>
          <a:noFill/>
        </a:ln>
      </dgm:spPr>
      <dgm:t>
        <a:bodyPr/>
        <a:lstStyle/>
        <a:p>
          <a:endParaRPr lang="ru-RU"/>
        </a:p>
      </dgm:t>
    </dgm:pt>
    <dgm:pt modelId="{218A996C-BC2C-4368-A1E8-3DD34E1973A6}" type="sibTrans" cxnId="{3FF21419-D6FE-45D6-997D-47747CEF758B}">
      <dgm:prSet/>
      <dgm:spPr/>
      <dgm:t>
        <a:bodyPr/>
        <a:lstStyle/>
        <a:p>
          <a:endParaRPr lang="ru-RU"/>
        </a:p>
      </dgm:t>
    </dgm:pt>
    <dgm:pt modelId="{270BA0EC-822B-4624-82DC-AE9CBBC54A6D}" type="parTrans" cxnId="{3FF21419-D6FE-45D6-997D-47747CEF758B}">
      <dgm:prSet/>
      <dgm:spPr/>
      <dgm:t>
        <a:bodyPr/>
        <a:lstStyle/>
        <a:p>
          <a:endParaRPr lang="ru-RU"/>
        </a:p>
      </dgm:t>
    </dgm:pt>
    <dgm:pt modelId="{43203535-9F63-413B-87CB-51575443112C}" type="pres">
      <dgm:prSet presAssocID="{E6A79123-749C-47B4-8F4B-09F916CBD007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6D393FF-195D-42B3-9939-6D3D5C0C86B5}" type="pres">
      <dgm:prSet presAssocID="{CF04AB4F-94BA-4645-9A5A-E5FAA8E7F19C}" presName="posSpace" presStyleCnt="0"/>
      <dgm:spPr/>
    </dgm:pt>
    <dgm:pt modelId="{76118AA4-E7F2-4D13-A369-B1B7B8D1C1DB}" type="pres">
      <dgm:prSet presAssocID="{CF04AB4F-94BA-4645-9A5A-E5FAA8E7F19C}" presName="vertFlow" presStyleCnt="0"/>
      <dgm:spPr/>
    </dgm:pt>
    <dgm:pt modelId="{3B0685A2-AC47-4644-8060-D748FD3C8DAE}" type="pres">
      <dgm:prSet presAssocID="{CF04AB4F-94BA-4645-9A5A-E5FAA8E7F19C}" presName="topSpace" presStyleCnt="0"/>
      <dgm:spPr/>
    </dgm:pt>
    <dgm:pt modelId="{38B50BCE-D8AC-4D8C-A209-048B34A204BA}" type="pres">
      <dgm:prSet presAssocID="{CF04AB4F-94BA-4645-9A5A-E5FAA8E7F19C}" presName="firstComp" presStyleCnt="0"/>
      <dgm:spPr/>
    </dgm:pt>
    <dgm:pt modelId="{6E43A14C-779E-4B79-94CB-04223B015604}" type="pres">
      <dgm:prSet presAssocID="{CF04AB4F-94BA-4645-9A5A-E5FAA8E7F19C}" presName="firstChild" presStyleLbl="bgAccFollowNode1" presStyleIdx="0" presStyleCnt="14" custScaleX="146459" custLinFactX="100000" custLinFactNeighborX="138142" custLinFactNeighborY="-1311"/>
      <dgm:spPr/>
      <dgm:t>
        <a:bodyPr/>
        <a:lstStyle/>
        <a:p>
          <a:endParaRPr lang="ru-RU"/>
        </a:p>
      </dgm:t>
    </dgm:pt>
    <dgm:pt modelId="{46A92A9C-96FB-47B8-85BC-A3D2F57D021F}" type="pres">
      <dgm:prSet presAssocID="{CF04AB4F-94BA-4645-9A5A-E5FAA8E7F19C}" presName="firstChildTx" presStyleLbl="bgAccFollowNode1" presStyleIdx="0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6CC867-6348-4DD1-8838-8A132CD45A00}" type="pres">
      <dgm:prSet presAssocID="{A67C3937-B27A-431D-875A-D4B3C24F7798}" presName="comp" presStyleCnt="0"/>
      <dgm:spPr/>
    </dgm:pt>
    <dgm:pt modelId="{CD0EAAC1-B3CC-4D92-9B13-9D965D4A22BC}" type="pres">
      <dgm:prSet presAssocID="{A67C3937-B27A-431D-875A-D4B3C24F7798}" presName="child" presStyleLbl="bgAccFollowNode1" presStyleIdx="1" presStyleCnt="14" custScaleX="146459" custLinFactX="100000" custLinFactNeighborX="137586" custLinFactNeighborY="-1819"/>
      <dgm:spPr/>
      <dgm:t>
        <a:bodyPr/>
        <a:lstStyle/>
        <a:p>
          <a:endParaRPr lang="ru-RU"/>
        </a:p>
      </dgm:t>
    </dgm:pt>
    <dgm:pt modelId="{BE1AADCA-274E-4A1E-A0E7-B215BD20B57C}" type="pres">
      <dgm:prSet presAssocID="{A67C3937-B27A-431D-875A-D4B3C24F7798}" presName="childTx" presStyleLbl="bgAccFollowNode1" presStyleIdx="1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663258-7793-47E4-A06A-505445D63891}" type="pres">
      <dgm:prSet presAssocID="{56FA8294-8DDF-4D39-AC89-EE6112865822}" presName="comp" presStyleCnt="0"/>
      <dgm:spPr/>
    </dgm:pt>
    <dgm:pt modelId="{6FFC705A-F698-4392-8BE7-CA9939507048}" type="pres">
      <dgm:prSet presAssocID="{56FA8294-8DDF-4D39-AC89-EE6112865822}" presName="child" presStyleLbl="bgAccFollowNode1" presStyleIdx="2" presStyleCnt="14" custScaleX="146459" custLinFactX="100000" custLinFactNeighborX="136758" custLinFactNeighborY="-1819"/>
      <dgm:spPr/>
      <dgm:t>
        <a:bodyPr/>
        <a:lstStyle/>
        <a:p>
          <a:endParaRPr lang="ru-RU"/>
        </a:p>
      </dgm:t>
    </dgm:pt>
    <dgm:pt modelId="{4D5B6D02-525F-4EA7-960E-E3FF2440BB79}" type="pres">
      <dgm:prSet presAssocID="{56FA8294-8DDF-4D39-AC89-EE6112865822}" presName="childTx" presStyleLbl="bgAccFollowNode1" presStyleIdx="2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CF2BB9-D12B-4BF3-B3A9-3E882B7122A5}" type="pres">
      <dgm:prSet presAssocID="{147CF0A2-A436-4517-860B-262DA6706BA3}" presName="comp" presStyleCnt="0"/>
      <dgm:spPr/>
    </dgm:pt>
    <dgm:pt modelId="{E49F6B9F-017E-4C04-9342-96BBB08FC261}" type="pres">
      <dgm:prSet presAssocID="{147CF0A2-A436-4517-860B-262DA6706BA3}" presName="child" presStyleLbl="bgAccFollowNode1" presStyleIdx="3" presStyleCnt="14" custScaleX="146459" custLinFactX="100000" custLinFactNeighborX="137586" custLinFactNeighborY="-484"/>
      <dgm:spPr/>
      <dgm:t>
        <a:bodyPr/>
        <a:lstStyle/>
        <a:p>
          <a:endParaRPr lang="ru-RU"/>
        </a:p>
      </dgm:t>
    </dgm:pt>
    <dgm:pt modelId="{62A02A71-EB17-4462-AA7F-72A93233B428}" type="pres">
      <dgm:prSet presAssocID="{147CF0A2-A436-4517-860B-262DA6706BA3}" presName="childTx" presStyleLbl="bgAccFollowNode1" presStyleIdx="3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19788E-983B-4640-A91B-B6D6B5866FC3}" type="pres">
      <dgm:prSet presAssocID="{8A71D654-6F54-411B-9E2C-A7C803338B8A}" presName="comp" presStyleCnt="0"/>
      <dgm:spPr/>
    </dgm:pt>
    <dgm:pt modelId="{424C1BB5-4DDB-4F4E-84B8-CF1D360666DD}" type="pres">
      <dgm:prSet presAssocID="{8A71D654-6F54-411B-9E2C-A7C803338B8A}" presName="child" presStyleLbl="bgAccFollowNode1" presStyleIdx="4" presStyleCnt="14" custScaleX="146459" custLinFactX="100000" custLinFactNeighborX="136758" custLinFactNeighborY="862"/>
      <dgm:spPr/>
      <dgm:t>
        <a:bodyPr/>
        <a:lstStyle/>
        <a:p>
          <a:endParaRPr lang="ru-RU"/>
        </a:p>
      </dgm:t>
    </dgm:pt>
    <dgm:pt modelId="{77D6235A-6FBE-4134-AE15-77459AB9D883}" type="pres">
      <dgm:prSet presAssocID="{8A71D654-6F54-411B-9E2C-A7C803338B8A}" presName="childTx" presStyleLbl="bgAccFollowNode1" presStyleIdx="4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33A0AC-7FD2-4282-9E65-2F777546EBF2}" type="pres">
      <dgm:prSet presAssocID="{2BB19C1F-2803-4367-88DE-BABAC4AAA49A}" presName="comp" presStyleCnt="0"/>
      <dgm:spPr/>
    </dgm:pt>
    <dgm:pt modelId="{DA279941-6043-44CA-AC3A-77ABC3D5AF0E}" type="pres">
      <dgm:prSet presAssocID="{2BB19C1F-2803-4367-88DE-BABAC4AAA49A}" presName="child" presStyleLbl="bgAccFollowNode1" presStyleIdx="5" presStyleCnt="14" custScaleX="146459" custLinFactX="100000" custLinFactNeighborX="136758"/>
      <dgm:spPr/>
      <dgm:t>
        <a:bodyPr/>
        <a:lstStyle/>
        <a:p>
          <a:endParaRPr lang="ru-RU"/>
        </a:p>
      </dgm:t>
    </dgm:pt>
    <dgm:pt modelId="{1CFD05A7-4FC0-4E30-8A2B-ABD6A22D4E3A}" type="pres">
      <dgm:prSet presAssocID="{2BB19C1F-2803-4367-88DE-BABAC4AAA49A}" presName="childTx" presStyleLbl="bgAccFollowNode1" presStyleIdx="5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476DC-B865-4653-AF25-6CFE23FAA87A}" type="pres">
      <dgm:prSet presAssocID="{561D6A92-9B78-4482-AF69-287A0F970F5C}" presName="comp" presStyleCnt="0"/>
      <dgm:spPr/>
    </dgm:pt>
    <dgm:pt modelId="{C01487C8-16E0-4F5A-984F-2F48338CF6B7}" type="pres">
      <dgm:prSet presAssocID="{561D6A92-9B78-4482-AF69-287A0F970F5C}" presName="child" presStyleLbl="bgAccFollowNode1" presStyleIdx="6" presStyleCnt="14" custScaleX="146459" custLinFactX="100000" custLinFactNeighborX="136602" custLinFactNeighborY="-9134"/>
      <dgm:spPr/>
      <dgm:t>
        <a:bodyPr/>
        <a:lstStyle/>
        <a:p>
          <a:endParaRPr lang="ru-RU"/>
        </a:p>
      </dgm:t>
    </dgm:pt>
    <dgm:pt modelId="{570750CD-178B-4A2B-924A-CF30DE9725C5}" type="pres">
      <dgm:prSet presAssocID="{561D6A92-9B78-4482-AF69-287A0F970F5C}" presName="childTx" presStyleLbl="bgAccFollowNode1" presStyleIdx="6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9ABBFF-12E8-4040-B52B-D952E16E18FD}" type="pres">
      <dgm:prSet presAssocID="{CF04AB4F-94BA-4645-9A5A-E5FAA8E7F19C}" presName="negSpace" presStyleCnt="0"/>
      <dgm:spPr/>
    </dgm:pt>
    <dgm:pt modelId="{4406C26C-9D39-4C9A-A11D-B91D2DA81271}" type="pres">
      <dgm:prSet presAssocID="{CF04AB4F-94BA-4645-9A5A-E5FAA8E7F19C}" presName="circle" presStyleLbl="node1" presStyleIdx="0" presStyleCnt="2" custScaleX="130055" custScaleY="130055" custLinFactX="-100000" custLinFactY="100000" custLinFactNeighborX="-145433" custLinFactNeighborY="116933"/>
      <dgm:spPr/>
      <dgm:t>
        <a:bodyPr/>
        <a:lstStyle/>
        <a:p>
          <a:endParaRPr lang="ru-RU"/>
        </a:p>
      </dgm:t>
    </dgm:pt>
    <dgm:pt modelId="{8B48DE41-C67F-42C0-8269-AF09981140AE}" type="pres">
      <dgm:prSet presAssocID="{04FD039B-66DB-4846-8654-01BC7CD5E799}" presName="transSpace" presStyleCnt="0"/>
      <dgm:spPr/>
    </dgm:pt>
    <dgm:pt modelId="{0D8C2EA6-10B5-4C66-B923-1F8C4C6B6198}" type="pres">
      <dgm:prSet presAssocID="{8F0D3A8E-D7F5-49CA-A52F-4FDD5C9EB0E3}" presName="posSpace" presStyleCnt="0"/>
      <dgm:spPr/>
    </dgm:pt>
    <dgm:pt modelId="{C73FBD81-A9EA-4E4D-AADA-7A4A4328E965}" type="pres">
      <dgm:prSet presAssocID="{8F0D3A8E-D7F5-49CA-A52F-4FDD5C9EB0E3}" presName="vertFlow" presStyleCnt="0"/>
      <dgm:spPr/>
    </dgm:pt>
    <dgm:pt modelId="{59320613-A68A-4523-BF3F-552784B78BF7}" type="pres">
      <dgm:prSet presAssocID="{8F0D3A8E-D7F5-49CA-A52F-4FDD5C9EB0E3}" presName="topSpace" presStyleCnt="0"/>
      <dgm:spPr/>
    </dgm:pt>
    <dgm:pt modelId="{D52765E2-D2AC-41BB-B2B9-8DC988930802}" type="pres">
      <dgm:prSet presAssocID="{8F0D3A8E-D7F5-49CA-A52F-4FDD5C9EB0E3}" presName="firstComp" presStyleCnt="0"/>
      <dgm:spPr/>
    </dgm:pt>
    <dgm:pt modelId="{91C2C3A1-0CFE-45C1-9946-C2493EF3FF25}" type="pres">
      <dgm:prSet presAssocID="{8F0D3A8E-D7F5-49CA-A52F-4FDD5C9EB0E3}" presName="firstChild" presStyleLbl="bgAccFollowNode1" presStyleIdx="7" presStyleCnt="14" custScaleX="146459" custLinFactX="-100000" custLinFactNeighborX="-138696" custLinFactNeighborY="1147"/>
      <dgm:spPr/>
      <dgm:t>
        <a:bodyPr/>
        <a:lstStyle/>
        <a:p>
          <a:endParaRPr lang="ru-RU"/>
        </a:p>
      </dgm:t>
    </dgm:pt>
    <dgm:pt modelId="{018C7D66-CCC2-42A6-918F-4986EE941DC3}" type="pres">
      <dgm:prSet presAssocID="{8F0D3A8E-D7F5-49CA-A52F-4FDD5C9EB0E3}" presName="firstChildTx" presStyleLbl="bgAccFollowNode1" presStyleIdx="7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D8AE56-448B-4BB9-8FDA-0DC903A9729D}" type="pres">
      <dgm:prSet presAssocID="{CBD794B4-34D5-4A41-BFBF-C3D2F25AA441}" presName="comp" presStyleCnt="0"/>
      <dgm:spPr/>
    </dgm:pt>
    <dgm:pt modelId="{FC429814-32D2-4E43-8C9A-229B9350C176}" type="pres">
      <dgm:prSet presAssocID="{CBD794B4-34D5-4A41-BFBF-C3D2F25AA441}" presName="child" presStyleLbl="bgAccFollowNode1" presStyleIdx="8" presStyleCnt="14" custScaleX="145873" custScaleY="106432" custLinFactX="-100000" custLinFactNeighborX="-137284" custLinFactNeighborY="5806"/>
      <dgm:spPr/>
      <dgm:t>
        <a:bodyPr/>
        <a:lstStyle/>
        <a:p>
          <a:endParaRPr lang="ru-RU"/>
        </a:p>
      </dgm:t>
    </dgm:pt>
    <dgm:pt modelId="{8E79919B-3450-448C-BE87-AE3D95167DB9}" type="pres">
      <dgm:prSet presAssocID="{CBD794B4-34D5-4A41-BFBF-C3D2F25AA441}" presName="childTx" presStyleLbl="bgAccFollowNode1" presStyleIdx="8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F9DF0D-98A7-46F6-8A8E-4871FE62F9CB}" type="pres">
      <dgm:prSet presAssocID="{BF44BA00-B053-46AE-A525-D69D66354B59}" presName="comp" presStyleCnt="0"/>
      <dgm:spPr/>
    </dgm:pt>
    <dgm:pt modelId="{14CB7DCC-6093-4227-99A8-2D604A313B0E}" type="pres">
      <dgm:prSet presAssocID="{BF44BA00-B053-46AE-A525-D69D66354B59}" presName="child" presStyleLbl="bgAccFollowNode1" presStyleIdx="9" presStyleCnt="14" custScaleX="146459" custLinFactX="-100000" custLinFactNeighborX="-138435" custLinFactNeighborY="9094"/>
      <dgm:spPr/>
      <dgm:t>
        <a:bodyPr/>
        <a:lstStyle/>
        <a:p>
          <a:endParaRPr lang="ru-RU"/>
        </a:p>
      </dgm:t>
    </dgm:pt>
    <dgm:pt modelId="{3A894CFE-6C9E-4148-A34A-CC895827D6E3}" type="pres">
      <dgm:prSet presAssocID="{BF44BA00-B053-46AE-A525-D69D66354B59}" presName="childTx" presStyleLbl="bgAccFollowNode1" presStyleIdx="9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EECB9-D73B-463E-BC43-D352561B1AAD}" type="pres">
      <dgm:prSet presAssocID="{F88C4D27-B6F8-495A-BAA1-1B40176F52A9}" presName="comp" presStyleCnt="0"/>
      <dgm:spPr/>
    </dgm:pt>
    <dgm:pt modelId="{DC3F9F06-B847-4CA1-A62B-84783A32CBBE}" type="pres">
      <dgm:prSet presAssocID="{F88C4D27-B6F8-495A-BAA1-1B40176F52A9}" presName="child" presStyleLbl="bgAccFollowNode1" presStyleIdx="10" presStyleCnt="14" custScaleX="146459" custLinFactX="-100000" custLinFactNeighborX="-138696" custLinFactNeighborY="-484"/>
      <dgm:spPr/>
      <dgm:t>
        <a:bodyPr/>
        <a:lstStyle/>
        <a:p>
          <a:endParaRPr lang="ru-RU"/>
        </a:p>
      </dgm:t>
    </dgm:pt>
    <dgm:pt modelId="{27E7E1CF-4564-4417-BDAB-931EE398199B}" type="pres">
      <dgm:prSet presAssocID="{F88C4D27-B6F8-495A-BAA1-1B40176F52A9}" presName="childTx" presStyleLbl="bgAccFollowNode1" presStyleIdx="10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CB80D-B092-4026-B2C8-D9002FE23388}" type="pres">
      <dgm:prSet presAssocID="{9159C51C-60D5-4C54-8B0B-8AE23BABD064}" presName="comp" presStyleCnt="0"/>
      <dgm:spPr/>
    </dgm:pt>
    <dgm:pt modelId="{D4B0DFB0-1A7B-4CFB-A2C4-7ED517836B82}" type="pres">
      <dgm:prSet presAssocID="{9159C51C-60D5-4C54-8B0B-8AE23BABD064}" presName="child" presStyleLbl="bgAccFollowNode1" presStyleIdx="11" presStyleCnt="14" custScaleX="146459" custLinFactX="-100000" custLinFactNeighborX="-138435" custLinFactNeighborY="-484"/>
      <dgm:spPr/>
      <dgm:t>
        <a:bodyPr/>
        <a:lstStyle/>
        <a:p>
          <a:endParaRPr lang="ru-RU"/>
        </a:p>
      </dgm:t>
    </dgm:pt>
    <dgm:pt modelId="{F95347A3-B220-4E7A-A911-E19C15656EB0}" type="pres">
      <dgm:prSet presAssocID="{9159C51C-60D5-4C54-8B0B-8AE23BABD064}" presName="childTx" presStyleLbl="bgAccFollowNode1" presStyleIdx="11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DB61FD-2970-4AF1-A149-D4A8C61E100E}" type="pres">
      <dgm:prSet presAssocID="{B05B858F-8CB7-4B24-B4AD-7BA5E65D6FB5}" presName="comp" presStyleCnt="0"/>
      <dgm:spPr/>
    </dgm:pt>
    <dgm:pt modelId="{24BF4EE4-28D1-4E1C-84F3-0D5C0F3644FB}" type="pres">
      <dgm:prSet presAssocID="{B05B858F-8CB7-4B24-B4AD-7BA5E65D6FB5}" presName="child" presStyleLbl="bgAccFollowNode1" presStyleIdx="12" presStyleCnt="14" custScaleX="146459" custLinFactX="-100000" custLinFactNeighborX="-137040" custLinFactNeighborY="-1"/>
      <dgm:spPr/>
      <dgm:t>
        <a:bodyPr/>
        <a:lstStyle/>
        <a:p>
          <a:endParaRPr lang="ru-RU"/>
        </a:p>
      </dgm:t>
    </dgm:pt>
    <dgm:pt modelId="{53003812-DEF9-4A6A-948B-9A64C3D34B3D}" type="pres">
      <dgm:prSet presAssocID="{B05B858F-8CB7-4B24-B4AD-7BA5E65D6FB5}" presName="childTx" presStyleLbl="bgAccFollowNode1" presStyleIdx="12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B99986-05BD-45A6-9574-158D7AA35028}" type="pres">
      <dgm:prSet presAssocID="{67EC1C5F-1C28-4814-8CA9-B03AE204DC0B}" presName="comp" presStyleCnt="0"/>
      <dgm:spPr/>
    </dgm:pt>
    <dgm:pt modelId="{B33521F6-7262-407A-8EE2-BEFB91AC85C8}" type="pres">
      <dgm:prSet presAssocID="{67EC1C5F-1C28-4814-8CA9-B03AE204DC0B}" presName="child" presStyleLbl="bgAccFollowNode1" presStyleIdx="13" presStyleCnt="14" custScaleX="146459" custLinFactX="-100000" custLinFactNeighborX="-136040" custLinFactNeighborY="-15566"/>
      <dgm:spPr/>
      <dgm:t>
        <a:bodyPr/>
        <a:lstStyle/>
        <a:p>
          <a:endParaRPr lang="ru-RU"/>
        </a:p>
      </dgm:t>
    </dgm:pt>
    <dgm:pt modelId="{22FD4EED-EBA7-46B7-AFF2-DAB6EA8A4818}" type="pres">
      <dgm:prSet presAssocID="{67EC1C5F-1C28-4814-8CA9-B03AE204DC0B}" presName="childTx" presStyleLbl="bgAccFollowNode1" presStyleIdx="13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EF2470-679C-4387-B6DA-9D5529FB0643}" type="pres">
      <dgm:prSet presAssocID="{8F0D3A8E-D7F5-49CA-A52F-4FDD5C9EB0E3}" presName="negSpace" presStyleCnt="0"/>
      <dgm:spPr/>
    </dgm:pt>
    <dgm:pt modelId="{C374FEEA-0B65-4D65-A463-0E2EF0BFC75B}" type="pres">
      <dgm:prSet presAssocID="{8F0D3A8E-D7F5-49CA-A52F-4FDD5C9EB0E3}" presName="circle" presStyleLbl="node1" presStyleIdx="1" presStyleCnt="2" custScaleX="130055" custScaleY="130055" custLinFactNeighborX="-90243"/>
      <dgm:spPr/>
      <dgm:t>
        <a:bodyPr/>
        <a:lstStyle/>
        <a:p>
          <a:endParaRPr lang="ru-RU"/>
        </a:p>
      </dgm:t>
    </dgm:pt>
  </dgm:ptLst>
  <dgm:cxnLst>
    <dgm:cxn modelId="{81F690B8-6AEE-4941-B168-A01CF03E0388}" type="presOf" srcId="{561D6A92-9B78-4482-AF69-287A0F970F5C}" destId="{570750CD-178B-4A2B-924A-CF30DE9725C5}" srcOrd="1" destOrd="0" presId="urn:microsoft.com/office/officeart/2005/8/layout/hList9"/>
    <dgm:cxn modelId="{01CC8D86-7E5D-4309-81D8-87C3AA7D9B7B}" type="presOf" srcId="{BE6789CE-F0E3-4C3A-B436-52EA5894B0A9}" destId="{6E43A14C-779E-4B79-94CB-04223B015604}" srcOrd="0" destOrd="0" presId="urn:microsoft.com/office/officeart/2005/8/layout/hList9"/>
    <dgm:cxn modelId="{D908C8AB-60BF-4701-8855-427BA4239A71}" type="presOf" srcId="{8A71D654-6F54-411B-9E2C-A7C803338B8A}" destId="{77D6235A-6FBE-4134-AE15-77459AB9D883}" srcOrd="1" destOrd="0" presId="urn:microsoft.com/office/officeart/2005/8/layout/hList9"/>
    <dgm:cxn modelId="{CE8E88B2-C95C-4B1B-A9E7-C72A360803BC}" srcId="{8F0D3A8E-D7F5-49CA-A52F-4FDD5C9EB0E3}" destId="{CBD794B4-34D5-4A41-BFBF-C3D2F25AA441}" srcOrd="1" destOrd="0" parTransId="{89E76DD1-6E82-42DD-ABD3-7231F4C0A8AB}" sibTransId="{D4BA228B-7E30-4629-8181-11A6B49AD551}"/>
    <dgm:cxn modelId="{A61D09F6-A9F4-4AA8-BA44-A6CDABBE0814}" type="presOf" srcId="{CF04AB4F-94BA-4645-9A5A-E5FAA8E7F19C}" destId="{4406C26C-9D39-4C9A-A11D-B91D2DA81271}" srcOrd="0" destOrd="0" presId="urn:microsoft.com/office/officeart/2005/8/layout/hList9"/>
    <dgm:cxn modelId="{37253CE2-64C9-4F72-9E40-4D87D6FED501}" type="presOf" srcId="{8A71D654-6F54-411B-9E2C-A7C803338B8A}" destId="{424C1BB5-4DDB-4F4E-84B8-CF1D360666DD}" srcOrd="0" destOrd="0" presId="urn:microsoft.com/office/officeart/2005/8/layout/hList9"/>
    <dgm:cxn modelId="{C50DDB76-53E8-41F9-B51D-18B6FCD45D40}" type="presOf" srcId="{B05B858F-8CB7-4B24-B4AD-7BA5E65D6FB5}" destId="{24BF4EE4-28D1-4E1C-84F3-0D5C0F3644FB}" srcOrd="0" destOrd="0" presId="urn:microsoft.com/office/officeart/2005/8/layout/hList9"/>
    <dgm:cxn modelId="{360CAC36-F04A-4445-A0CA-E33687F785EA}" srcId="{8F0D3A8E-D7F5-49CA-A52F-4FDD5C9EB0E3}" destId="{9159C51C-60D5-4C54-8B0B-8AE23BABD064}" srcOrd="4" destOrd="0" parTransId="{FCA18207-A760-49E1-A819-F455B700D35C}" sibTransId="{A9490015-12FD-42FF-96F1-AC3D6BC032FB}"/>
    <dgm:cxn modelId="{8C48BD15-04DE-48CD-BEC8-F8586EB6C34E}" type="presOf" srcId="{67EC1C5F-1C28-4814-8CA9-B03AE204DC0B}" destId="{B33521F6-7262-407A-8EE2-BEFB91AC85C8}" srcOrd="0" destOrd="0" presId="urn:microsoft.com/office/officeart/2005/8/layout/hList9"/>
    <dgm:cxn modelId="{CC55BC64-F889-4953-9182-7CF108DDDB06}" srcId="{CF04AB4F-94BA-4645-9A5A-E5FAA8E7F19C}" destId="{A67C3937-B27A-431D-875A-D4B3C24F7798}" srcOrd="1" destOrd="0" parTransId="{17C5B0E0-2F07-4318-AF8E-2D5B812E7DEB}" sibTransId="{09BA266D-3140-4074-894B-A88D4EB405C3}"/>
    <dgm:cxn modelId="{BEB4880F-0853-417D-BABB-FDE367F3CCFF}" srcId="{CF04AB4F-94BA-4645-9A5A-E5FAA8E7F19C}" destId="{8A71D654-6F54-411B-9E2C-A7C803338B8A}" srcOrd="4" destOrd="0" parTransId="{A606EB58-F738-4C26-B199-B40671AAC4BF}" sibTransId="{89E7D39B-7BE8-4E57-8473-75E98D6BE407}"/>
    <dgm:cxn modelId="{61052FFC-96C9-423B-9D55-2A5ACF30D71F}" srcId="{8F0D3A8E-D7F5-49CA-A52F-4FDD5C9EB0E3}" destId="{608C86A2-5078-4BC7-804A-8E871DE23DC8}" srcOrd="0" destOrd="0" parTransId="{676E5138-BA72-4F99-B492-08A9AC853BC5}" sibTransId="{B4D289BD-0FF0-4429-B6D2-D454A25EBAA8}"/>
    <dgm:cxn modelId="{8B268AEA-9B89-4571-A68C-F6432C82862A}" srcId="{CF04AB4F-94BA-4645-9A5A-E5FAA8E7F19C}" destId="{147CF0A2-A436-4517-860B-262DA6706BA3}" srcOrd="3" destOrd="0" parTransId="{7247444D-A468-4867-8313-05DBDF5BC448}" sibTransId="{D7D35588-A330-4521-ADB3-1B7C706D0887}"/>
    <dgm:cxn modelId="{6EFA2D73-5308-433F-9173-C5421B91E617}" type="presOf" srcId="{A67C3937-B27A-431D-875A-D4B3C24F7798}" destId="{CD0EAAC1-B3CC-4D92-9B13-9D965D4A22BC}" srcOrd="0" destOrd="0" presId="urn:microsoft.com/office/officeart/2005/8/layout/hList9"/>
    <dgm:cxn modelId="{AD85D7E3-6ABB-4888-9244-BBB77556AB23}" type="presOf" srcId="{56FA8294-8DDF-4D39-AC89-EE6112865822}" destId="{6FFC705A-F698-4392-8BE7-CA9939507048}" srcOrd="0" destOrd="0" presId="urn:microsoft.com/office/officeart/2005/8/layout/hList9"/>
    <dgm:cxn modelId="{429057B1-0115-4F44-9EB8-A01F43FEF4C5}" srcId="{8F0D3A8E-D7F5-49CA-A52F-4FDD5C9EB0E3}" destId="{67EC1C5F-1C28-4814-8CA9-B03AE204DC0B}" srcOrd="6" destOrd="0" parTransId="{82411348-61CA-43EA-BB0B-01245643BEEA}" sibTransId="{13E99B85-1D16-4736-93D3-33625325F400}"/>
    <dgm:cxn modelId="{B851AE47-19E7-4742-B15F-1C6ACCF86A2D}" srcId="{8F0D3A8E-D7F5-49CA-A52F-4FDD5C9EB0E3}" destId="{BF44BA00-B053-46AE-A525-D69D66354B59}" srcOrd="2" destOrd="0" parTransId="{857CE550-42B4-4C9A-B7E2-C05E3C349552}" sibTransId="{1919C2BD-604E-43E5-8063-E14295DFAA27}"/>
    <dgm:cxn modelId="{2C18178D-4260-4DFF-8FB6-84C537B83688}" type="presOf" srcId="{2BB19C1F-2803-4367-88DE-BABAC4AAA49A}" destId="{DA279941-6043-44CA-AC3A-77ABC3D5AF0E}" srcOrd="0" destOrd="0" presId="urn:microsoft.com/office/officeart/2005/8/layout/hList9"/>
    <dgm:cxn modelId="{57F0CE15-2C82-4D9F-9553-9FD9DBD534E0}" type="presOf" srcId="{147CF0A2-A436-4517-860B-262DA6706BA3}" destId="{E49F6B9F-017E-4C04-9342-96BBB08FC261}" srcOrd="0" destOrd="0" presId="urn:microsoft.com/office/officeart/2005/8/layout/hList9"/>
    <dgm:cxn modelId="{8FE989CC-DB50-4935-BB32-28297E641FA0}" type="presOf" srcId="{B05B858F-8CB7-4B24-B4AD-7BA5E65D6FB5}" destId="{53003812-DEF9-4A6A-948B-9A64C3D34B3D}" srcOrd="1" destOrd="0" presId="urn:microsoft.com/office/officeart/2005/8/layout/hList9"/>
    <dgm:cxn modelId="{BE73FF4B-EAC0-45AF-8715-CA2948D10D87}" type="presOf" srcId="{E6A79123-749C-47B4-8F4B-09F916CBD007}" destId="{43203535-9F63-413B-87CB-51575443112C}" srcOrd="0" destOrd="0" presId="urn:microsoft.com/office/officeart/2005/8/layout/hList9"/>
    <dgm:cxn modelId="{ABB79991-6146-405A-BB20-C090C27CE77E}" type="presOf" srcId="{9159C51C-60D5-4C54-8B0B-8AE23BABD064}" destId="{F95347A3-B220-4E7A-A911-E19C15656EB0}" srcOrd="1" destOrd="0" presId="urn:microsoft.com/office/officeart/2005/8/layout/hList9"/>
    <dgm:cxn modelId="{215DA14D-FEF8-470C-869C-A42790E1D815}" type="presOf" srcId="{8F0D3A8E-D7F5-49CA-A52F-4FDD5C9EB0E3}" destId="{C374FEEA-0B65-4D65-A463-0E2EF0BFC75B}" srcOrd="0" destOrd="0" presId="urn:microsoft.com/office/officeart/2005/8/layout/hList9"/>
    <dgm:cxn modelId="{04CFDF26-B9E2-491A-97D2-EB6BC59005DA}" srcId="{8F0D3A8E-D7F5-49CA-A52F-4FDD5C9EB0E3}" destId="{F88C4D27-B6F8-495A-BAA1-1B40176F52A9}" srcOrd="3" destOrd="0" parTransId="{47C5A5B4-B456-4068-9E35-75F9A1B4DA15}" sibTransId="{CCCEED9A-B59F-4114-92F9-E984E6BA1D70}"/>
    <dgm:cxn modelId="{95A679A9-B846-4C65-BF8D-F0D01B32B319}" type="presOf" srcId="{2BB19C1F-2803-4367-88DE-BABAC4AAA49A}" destId="{1CFD05A7-4FC0-4E30-8A2B-ABD6A22D4E3A}" srcOrd="1" destOrd="0" presId="urn:microsoft.com/office/officeart/2005/8/layout/hList9"/>
    <dgm:cxn modelId="{964F5AD9-231C-4B74-97BE-68CBA319E298}" type="presOf" srcId="{F88C4D27-B6F8-495A-BAA1-1B40176F52A9}" destId="{DC3F9F06-B847-4CA1-A62B-84783A32CBBE}" srcOrd="0" destOrd="0" presId="urn:microsoft.com/office/officeart/2005/8/layout/hList9"/>
    <dgm:cxn modelId="{5A682FDC-C154-4466-A7D5-38BB4846F21A}" srcId="{E6A79123-749C-47B4-8F4B-09F916CBD007}" destId="{CF04AB4F-94BA-4645-9A5A-E5FAA8E7F19C}" srcOrd="0" destOrd="0" parTransId="{022AD0A3-6A6E-4F53-831C-B4E914258780}" sibTransId="{04FD039B-66DB-4846-8654-01BC7CD5E799}"/>
    <dgm:cxn modelId="{8EE57E55-8B01-4E1A-A8EF-D7BFD1AD1ADA}" type="presOf" srcId="{147CF0A2-A436-4517-860B-262DA6706BA3}" destId="{62A02A71-EB17-4462-AA7F-72A93233B428}" srcOrd="1" destOrd="0" presId="urn:microsoft.com/office/officeart/2005/8/layout/hList9"/>
    <dgm:cxn modelId="{080380E7-478F-4096-BDF9-C781F79D389C}" srcId="{CF04AB4F-94BA-4645-9A5A-E5FAA8E7F19C}" destId="{2BB19C1F-2803-4367-88DE-BABAC4AAA49A}" srcOrd="5" destOrd="0" parTransId="{B54180BC-46E4-4B0F-AC67-66DB5286F899}" sibTransId="{067ED983-1603-449D-894B-895F9727F6D9}"/>
    <dgm:cxn modelId="{FA5426E0-8BF3-4D11-876F-DC4E81CBA211}" type="presOf" srcId="{A67C3937-B27A-431D-875A-D4B3C24F7798}" destId="{BE1AADCA-274E-4A1E-A0E7-B215BD20B57C}" srcOrd="1" destOrd="0" presId="urn:microsoft.com/office/officeart/2005/8/layout/hList9"/>
    <dgm:cxn modelId="{26ACBEE2-7D1A-49D0-8C9C-463BDF6EE394}" srcId="{8F0D3A8E-D7F5-49CA-A52F-4FDD5C9EB0E3}" destId="{B05B858F-8CB7-4B24-B4AD-7BA5E65D6FB5}" srcOrd="5" destOrd="0" parTransId="{1697E053-65F9-43D8-A7DA-F5D1EE30D180}" sibTransId="{BD623E71-D65F-4D16-B1C5-07D286F79648}"/>
    <dgm:cxn modelId="{3106A4E5-C8E0-40BC-9FF8-D72966EBFE96}" type="presOf" srcId="{561D6A92-9B78-4482-AF69-287A0F970F5C}" destId="{C01487C8-16E0-4F5A-984F-2F48338CF6B7}" srcOrd="0" destOrd="0" presId="urn:microsoft.com/office/officeart/2005/8/layout/hList9"/>
    <dgm:cxn modelId="{9DD5FFC7-AA09-4E04-8A96-B8034E6BE406}" type="presOf" srcId="{BF44BA00-B053-46AE-A525-D69D66354B59}" destId="{14CB7DCC-6093-4227-99A8-2D604A313B0E}" srcOrd="0" destOrd="0" presId="urn:microsoft.com/office/officeart/2005/8/layout/hList9"/>
    <dgm:cxn modelId="{8A7A6D47-CEBB-4F76-8AE6-72D26DBBC828}" srcId="{CF04AB4F-94BA-4645-9A5A-E5FAA8E7F19C}" destId="{561D6A92-9B78-4482-AF69-287A0F970F5C}" srcOrd="6" destOrd="0" parTransId="{D267FF60-5AD9-4653-B3ED-89983A04D4D9}" sibTransId="{9E4D72A9-7287-47C1-A8D2-0AE741D0188D}"/>
    <dgm:cxn modelId="{A40D13CB-2C90-4057-9890-E6414CC05D36}" type="presOf" srcId="{608C86A2-5078-4BC7-804A-8E871DE23DC8}" destId="{018C7D66-CCC2-42A6-918F-4986EE941DC3}" srcOrd="1" destOrd="0" presId="urn:microsoft.com/office/officeart/2005/8/layout/hList9"/>
    <dgm:cxn modelId="{E93AF26E-7963-49B3-9DD6-74F8078B4613}" type="presOf" srcId="{CBD794B4-34D5-4A41-BFBF-C3D2F25AA441}" destId="{FC429814-32D2-4E43-8C9A-229B9350C176}" srcOrd="0" destOrd="0" presId="urn:microsoft.com/office/officeart/2005/8/layout/hList9"/>
    <dgm:cxn modelId="{650D0D18-F1F6-4FD4-8D49-796F88978AF3}" type="presOf" srcId="{608C86A2-5078-4BC7-804A-8E871DE23DC8}" destId="{91C2C3A1-0CFE-45C1-9946-C2493EF3FF25}" srcOrd="0" destOrd="0" presId="urn:microsoft.com/office/officeart/2005/8/layout/hList9"/>
    <dgm:cxn modelId="{2688CDF9-570A-4078-92E3-D75CD676BD50}" type="presOf" srcId="{CBD794B4-34D5-4A41-BFBF-C3D2F25AA441}" destId="{8E79919B-3450-448C-BE87-AE3D95167DB9}" srcOrd="1" destOrd="0" presId="urn:microsoft.com/office/officeart/2005/8/layout/hList9"/>
    <dgm:cxn modelId="{37D7DE16-4BCC-47B0-BB72-913968D12482}" type="presOf" srcId="{56FA8294-8DDF-4D39-AC89-EE6112865822}" destId="{4D5B6D02-525F-4EA7-960E-E3FF2440BB79}" srcOrd="1" destOrd="0" presId="urn:microsoft.com/office/officeart/2005/8/layout/hList9"/>
    <dgm:cxn modelId="{5B94FCA9-9CB8-45D9-BCE7-2BE83866A1CF}" srcId="{CF04AB4F-94BA-4645-9A5A-E5FAA8E7F19C}" destId="{BE6789CE-F0E3-4C3A-B436-52EA5894B0A9}" srcOrd="0" destOrd="0" parTransId="{FC2ED5D3-88EB-4942-B5E0-0C44FBF19B0E}" sibTransId="{3B533E78-B75D-44BE-8AD7-325680F891D5}"/>
    <dgm:cxn modelId="{3FF21419-D6FE-45D6-997D-47747CEF758B}" srcId="{E6A79123-749C-47B4-8F4B-09F916CBD007}" destId="{8F0D3A8E-D7F5-49CA-A52F-4FDD5C9EB0E3}" srcOrd="1" destOrd="0" parTransId="{270BA0EC-822B-4624-82DC-AE9CBBC54A6D}" sibTransId="{218A996C-BC2C-4368-A1E8-3DD34E1973A6}"/>
    <dgm:cxn modelId="{6480C808-04FC-48B7-A626-7A6A2CC71971}" type="presOf" srcId="{BE6789CE-F0E3-4C3A-B436-52EA5894B0A9}" destId="{46A92A9C-96FB-47B8-85BC-A3D2F57D021F}" srcOrd="1" destOrd="0" presId="urn:microsoft.com/office/officeart/2005/8/layout/hList9"/>
    <dgm:cxn modelId="{BC1FF30A-9DD7-494A-BDA3-A84BA21DFA3E}" srcId="{CF04AB4F-94BA-4645-9A5A-E5FAA8E7F19C}" destId="{56FA8294-8DDF-4D39-AC89-EE6112865822}" srcOrd="2" destOrd="0" parTransId="{92E5AAC3-B78D-42F4-9BFA-21C91066C379}" sibTransId="{9A9D2D29-5E5F-4C29-820D-BBD7137456E3}"/>
    <dgm:cxn modelId="{63BBF379-EA51-4796-BBB6-5E1C72106429}" type="presOf" srcId="{BF44BA00-B053-46AE-A525-D69D66354B59}" destId="{3A894CFE-6C9E-4148-A34A-CC895827D6E3}" srcOrd="1" destOrd="0" presId="urn:microsoft.com/office/officeart/2005/8/layout/hList9"/>
    <dgm:cxn modelId="{1C0FA9C1-D8D9-4DB4-AECD-D23DCE3E423F}" type="presOf" srcId="{67EC1C5F-1C28-4814-8CA9-B03AE204DC0B}" destId="{22FD4EED-EBA7-46B7-AFF2-DAB6EA8A4818}" srcOrd="1" destOrd="0" presId="urn:microsoft.com/office/officeart/2005/8/layout/hList9"/>
    <dgm:cxn modelId="{BAF56C8A-02F5-46DE-9252-268A3503AECB}" type="presOf" srcId="{F88C4D27-B6F8-495A-BAA1-1B40176F52A9}" destId="{27E7E1CF-4564-4417-BDAB-931EE398199B}" srcOrd="1" destOrd="0" presId="urn:microsoft.com/office/officeart/2005/8/layout/hList9"/>
    <dgm:cxn modelId="{8388867D-895C-4199-B222-AEF35A277EBA}" type="presOf" srcId="{9159C51C-60D5-4C54-8B0B-8AE23BABD064}" destId="{D4B0DFB0-1A7B-4CFB-A2C4-7ED517836B82}" srcOrd="0" destOrd="0" presId="urn:microsoft.com/office/officeart/2005/8/layout/hList9"/>
    <dgm:cxn modelId="{075F4617-FCD6-4DCD-81FC-DF538D654D0F}" type="presParOf" srcId="{43203535-9F63-413B-87CB-51575443112C}" destId="{F6D393FF-195D-42B3-9939-6D3D5C0C86B5}" srcOrd="0" destOrd="0" presId="urn:microsoft.com/office/officeart/2005/8/layout/hList9"/>
    <dgm:cxn modelId="{DC83B7CB-3A90-4A02-8409-38B56EE950D3}" type="presParOf" srcId="{43203535-9F63-413B-87CB-51575443112C}" destId="{76118AA4-E7F2-4D13-A369-B1B7B8D1C1DB}" srcOrd="1" destOrd="0" presId="urn:microsoft.com/office/officeart/2005/8/layout/hList9"/>
    <dgm:cxn modelId="{2D974A9B-9EDB-43E5-9131-B0CFD3B84B3E}" type="presParOf" srcId="{76118AA4-E7F2-4D13-A369-B1B7B8D1C1DB}" destId="{3B0685A2-AC47-4644-8060-D748FD3C8DAE}" srcOrd="0" destOrd="0" presId="urn:microsoft.com/office/officeart/2005/8/layout/hList9"/>
    <dgm:cxn modelId="{FD80AF3D-C55E-47E8-9741-FDF4847029FE}" type="presParOf" srcId="{76118AA4-E7F2-4D13-A369-B1B7B8D1C1DB}" destId="{38B50BCE-D8AC-4D8C-A209-048B34A204BA}" srcOrd="1" destOrd="0" presId="urn:microsoft.com/office/officeart/2005/8/layout/hList9"/>
    <dgm:cxn modelId="{A76FECF7-4942-4BDD-AE62-5FF4B5A5B6C9}" type="presParOf" srcId="{38B50BCE-D8AC-4D8C-A209-048B34A204BA}" destId="{6E43A14C-779E-4B79-94CB-04223B015604}" srcOrd="0" destOrd="0" presId="urn:microsoft.com/office/officeart/2005/8/layout/hList9"/>
    <dgm:cxn modelId="{63317D08-C923-49C1-A635-6A5FA74387CE}" type="presParOf" srcId="{38B50BCE-D8AC-4D8C-A209-048B34A204BA}" destId="{46A92A9C-96FB-47B8-85BC-A3D2F57D021F}" srcOrd="1" destOrd="0" presId="urn:microsoft.com/office/officeart/2005/8/layout/hList9"/>
    <dgm:cxn modelId="{6050C4B6-8FD6-4721-B1AE-1DCAEFEC3ECB}" type="presParOf" srcId="{76118AA4-E7F2-4D13-A369-B1B7B8D1C1DB}" destId="{646CC867-6348-4DD1-8838-8A132CD45A00}" srcOrd="2" destOrd="0" presId="urn:microsoft.com/office/officeart/2005/8/layout/hList9"/>
    <dgm:cxn modelId="{5047E51B-4C79-4645-9839-CC0B8DD6E1E5}" type="presParOf" srcId="{646CC867-6348-4DD1-8838-8A132CD45A00}" destId="{CD0EAAC1-B3CC-4D92-9B13-9D965D4A22BC}" srcOrd="0" destOrd="0" presId="urn:microsoft.com/office/officeart/2005/8/layout/hList9"/>
    <dgm:cxn modelId="{A674C36C-0FA2-4B6B-8AF7-AC732F4D91C5}" type="presParOf" srcId="{646CC867-6348-4DD1-8838-8A132CD45A00}" destId="{BE1AADCA-274E-4A1E-A0E7-B215BD20B57C}" srcOrd="1" destOrd="0" presId="urn:microsoft.com/office/officeart/2005/8/layout/hList9"/>
    <dgm:cxn modelId="{0DFBBA70-85B6-4B94-B58F-678518F0AE2D}" type="presParOf" srcId="{76118AA4-E7F2-4D13-A369-B1B7B8D1C1DB}" destId="{58663258-7793-47E4-A06A-505445D63891}" srcOrd="3" destOrd="0" presId="urn:microsoft.com/office/officeart/2005/8/layout/hList9"/>
    <dgm:cxn modelId="{0E6B657D-6131-48B3-A4D6-FBEFAF11289F}" type="presParOf" srcId="{58663258-7793-47E4-A06A-505445D63891}" destId="{6FFC705A-F698-4392-8BE7-CA9939507048}" srcOrd="0" destOrd="0" presId="urn:microsoft.com/office/officeart/2005/8/layout/hList9"/>
    <dgm:cxn modelId="{8113A8BF-DA00-4B9B-857A-B9689E1B5AFA}" type="presParOf" srcId="{58663258-7793-47E4-A06A-505445D63891}" destId="{4D5B6D02-525F-4EA7-960E-E3FF2440BB79}" srcOrd="1" destOrd="0" presId="urn:microsoft.com/office/officeart/2005/8/layout/hList9"/>
    <dgm:cxn modelId="{16A10174-B510-4670-8E7E-C8E8B1860013}" type="presParOf" srcId="{76118AA4-E7F2-4D13-A369-B1B7B8D1C1DB}" destId="{F5CF2BB9-D12B-4BF3-B3A9-3E882B7122A5}" srcOrd="4" destOrd="0" presId="urn:microsoft.com/office/officeart/2005/8/layout/hList9"/>
    <dgm:cxn modelId="{AE8EEE3D-C142-4737-B225-8CA92D4456DB}" type="presParOf" srcId="{F5CF2BB9-D12B-4BF3-B3A9-3E882B7122A5}" destId="{E49F6B9F-017E-4C04-9342-96BBB08FC261}" srcOrd="0" destOrd="0" presId="urn:microsoft.com/office/officeart/2005/8/layout/hList9"/>
    <dgm:cxn modelId="{21A50919-F1C7-4DDD-8291-1F1238C8B23A}" type="presParOf" srcId="{F5CF2BB9-D12B-4BF3-B3A9-3E882B7122A5}" destId="{62A02A71-EB17-4462-AA7F-72A93233B428}" srcOrd="1" destOrd="0" presId="urn:microsoft.com/office/officeart/2005/8/layout/hList9"/>
    <dgm:cxn modelId="{F1BB2057-7BA9-4A6F-8BBE-FA85CF42FC13}" type="presParOf" srcId="{76118AA4-E7F2-4D13-A369-B1B7B8D1C1DB}" destId="{E819788E-983B-4640-A91B-B6D6B5866FC3}" srcOrd="5" destOrd="0" presId="urn:microsoft.com/office/officeart/2005/8/layout/hList9"/>
    <dgm:cxn modelId="{771C9A73-D3E7-4351-BC8B-9506C84D08D2}" type="presParOf" srcId="{E819788E-983B-4640-A91B-B6D6B5866FC3}" destId="{424C1BB5-4DDB-4F4E-84B8-CF1D360666DD}" srcOrd="0" destOrd="0" presId="urn:microsoft.com/office/officeart/2005/8/layout/hList9"/>
    <dgm:cxn modelId="{6E414CEF-6999-4355-B5CA-999220FDC036}" type="presParOf" srcId="{E819788E-983B-4640-A91B-B6D6B5866FC3}" destId="{77D6235A-6FBE-4134-AE15-77459AB9D883}" srcOrd="1" destOrd="0" presId="urn:microsoft.com/office/officeart/2005/8/layout/hList9"/>
    <dgm:cxn modelId="{37956B09-080C-4F73-BC43-AB09DA7D0FD5}" type="presParOf" srcId="{76118AA4-E7F2-4D13-A369-B1B7B8D1C1DB}" destId="{1233A0AC-7FD2-4282-9E65-2F777546EBF2}" srcOrd="6" destOrd="0" presId="urn:microsoft.com/office/officeart/2005/8/layout/hList9"/>
    <dgm:cxn modelId="{46110229-E741-4004-9716-2FEB85ED42CA}" type="presParOf" srcId="{1233A0AC-7FD2-4282-9E65-2F777546EBF2}" destId="{DA279941-6043-44CA-AC3A-77ABC3D5AF0E}" srcOrd="0" destOrd="0" presId="urn:microsoft.com/office/officeart/2005/8/layout/hList9"/>
    <dgm:cxn modelId="{DAAED73D-2B54-40F2-9C21-C352E14821DD}" type="presParOf" srcId="{1233A0AC-7FD2-4282-9E65-2F777546EBF2}" destId="{1CFD05A7-4FC0-4E30-8A2B-ABD6A22D4E3A}" srcOrd="1" destOrd="0" presId="urn:microsoft.com/office/officeart/2005/8/layout/hList9"/>
    <dgm:cxn modelId="{B2EB70F4-BD73-49C4-90C8-6C91D187AE4D}" type="presParOf" srcId="{76118AA4-E7F2-4D13-A369-B1B7B8D1C1DB}" destId="{351476DC-B865-4653-AF25-6CFE23FAA87A}" srcOrd="7" destOrd="0" presId="urn:microsoft.com/office/officeart/2005/8/layout/hList9"/>
    <dgm:cxn modelId="{18D212B3-3BDF-40AF-B040-1A2B5B81E863}" type="presParOf" srcId="{351476DC-B865-4653-AF25-6CFE23FAA87A}" destId="{C01487C8-16E0-4F5A-984F-2F48338CF6B7}" srcOrd="0" destOrd="0" presId="urn:microsoft.com/office/officeart/2005/8/layout/hList9"/>
    <dgm:cxn modelId="{737CB500-66D9-4D23-B79F-5F3F76326CD2}" type="presParOf" srcId="{351476DC-B865-4653-AF25-6CFE23FAA87A}" destId="{570750CD-178B-4A2B-924A-CF30DE9725C5}" srcOrd="1" destOrd="0" presId="urn:microsoft.com/office/officeart/2005/8/layout/hList9"/>
    <dgm:cxn modelId="{5197B5CD-E18C-4013-8F23-401D8940C002}" type="presParOf" srcId="{43203535-9F63-413B-87CB-51575443112C}" destId="{9B9ABBFF-12E8-4040-B52B-D952E16E18FD}" srcOrd="2" destOrd="0" presId="urn:microsoft.com/office/officeart/2005/8/layout/hList9"/>
    <dgm:cxn modelId="{C88927A7-2AE1-4DFE-BC29-1D9D610A663D}" type="presParOf" srcId="{43203535-9F63-413B-87CB-51575443112C}" destId="{4406C26C-9D39-4C9A-A11D-B91D2DA81271}" srcOrd="3" destOrd="0" presId="urn:microsoft.com/office/officeart/2005/8/layout/hList9"/>
    <dgm:cxn modelId="{FE4AB487-B712-4AD3-89FA-02F674396FC3}" type="presParOf" srcId="{43203535-9F63-413B-87CB-51575443112C}" destId="{8B48DE41-C67F-42C0-8269-AF09981140AE}" srcOrd="4" destOrd="0" presId="urn:microsoft.com/office/officeart/2005/8/layout/hList9"/>
    <dgm:cxn modelId="{86AA1E54-878A-47FC-80CE-53D0E98761B9}" type="presParOf" srcId="{43203535-9F63-413B-87CB-51575443112C}" destId="{0D8C2EA6-10B5-4C66-B923-1F8C4C6B6198}" srcOrd="5" destOrd="0" presId="urn:microsoft.com/office/officeart/2005/8/layout/hList9"/>
    <dgm:cxn modelId="{A7E191FA-A2FA-4F4E-BB4E-0DDA573289B3}" type="presParOf" srcId="{43203535-9F63-413B-87CB-51575443112C}" destId="{C73FBD81-A9EA-4E4D-AADA-7A4A4328E965}" srcOrd="6" destOrd="0" presId="urn:microsoft.com/office/officeart/2005/8/layout/hList9"/>
    <dgm:cxn modelId="{552AA414-25B4-4466-99B5-7F6315AEB583}" type="presParOf" srcId="{C73FBD81-A9EA-4E4D-AADA-7A4A4328E965}" destId="{59320613-A68A-4523-BF3F-552784B78BF7}" srcOrd="0" destOrd="0" presId="urn:microsoft.com/office/officeart/2005/8/layout/hList9"/>
    <dgm:cxn modelId="{07230893-266A-4478-82A7-7451C832EECE}" type="presParOf" srcId="{C73FBD81-A9EA-4E4D-AADA-7A4A4328E965}" destId="{D52765E2-D2AC-41BB-B2B9-8DC988930802}" srcOrd="1" destOrd="0" presId="urn:microsoft.com/office/officeart/2005/8/layout/hList9"/>
    <dgm:cxn modelId="{2B507FF0-809F-46A7-8A25-5FD7D6D4299E}" type="presParOf" srcId="{D52765E2-D2AC-41BB-B2B9-8DC988930802}" destId="{91C2C3A1-0CFE-45C1-9946-C2493EF3FF25}" srcOrd="0" destOrd="0" presId="urn:microsoft.com/office/officeart/2005/8/layout/hList9"/>
    <dgm:cxn modelId="{0A033FD2-8990-40DB-AAF0-17C0D99B2F5D}" type="presParOf" srcId="{D52765E2-D2AC-41BB-B2B9-8DC988930802}" destId="{018C7D66-CCC2-42A6-918F-4986EE941DC3}" srcOrd="1" destOrd="0" presId="urn:microsoft.com/office/officeart/2005/8/layout/hList9"/>
    <dgm:cxn modelId="{5B465B72-2728-4055-9998-46914A9690A6}" type="presParOf" srcId="{C73FBD81-A9EA-4E4D-AADA-7A4A4328E965}" destId="{56D8AE56-448B-4BB9-8FDA-0DC903A9729D}" srcOrd="2" destOrd="0" presId="urn:microsoft.com/office/officeart/2005/8/layout/hList9"/>
    <dgm:cxn modelId="{CE1EB423-658D-4B5F-892A-853BE2F8A909}" type="presParOf" srcId="{56D8AE56-448B-4BB9-8FDA-0DC903A9729D}" destId="{FC429814-32D2-4E43-8C9A-229B9350C176}" srcOrd="0" destOrd="0" presId="urn:microsoft.com/office/officeart/2005/8/layout/hList9"/>
    <dgm:cxn modelId="{E206910D-A2C8-425D-B56E-428D51B63D1A}" type="presParOf" srcId="{56D8AE56-448B-4BB9-8FDA-0DC903A9729D}" destId="{8E79919B-3450-448C-BE87-AE3D95167DB9}" srcOrd="1" destOrd="0" presId="urn:microsoft.com/office/officeart/2005/8/layout/hList9"/>
    <dgm:cxn modelId="{176517BF-9ACF-4CC3-AC54-FE1727E1F30F}" type="presParOf" srcId="{C73FBD81-A9EA-4E4D-AADA-7A4A4328E965}" destId="{9AF9DF0D-98A7-46F6-8A8E-4871FE62F9CB}" srcOrd="3" destOrd="0" presId="urn:microsoft.com/office/officeart/2005/8/layout/hList9"/>
    <dgm:cxn modelId="{8A996B59-030B-4335-A5D1-29C3310E1993}" type="presParOf" srcId="{9AF9DF0D-98A7-46F6-8A8E-4871FE62F9CB}" destId="{14CB7DCC-6093-4227-99A8-2D604A313B0E}" srcOrd="0" destOrd="0" presId="urn:microsoft.com/office/officeart/2005/8/layout/hList9"/>
    <dgm:cxn modelId="{3140CBE7-3908-4321-AB9F-29055FF8BDA6}" type="presParOf" srcId="{9AF9DF0D-98A7-46F6-8A8E-4871FE62F9CB}" destId="{3A894CFE-6C9E-4148-A34A-CC895827D6E3}" srcOrd="1" destOrd="0" presId="urn:microsoft.com/office/officeart/2005/8/layout/hList9"/>
    <dgm:cxn modelId="{75357A2F-A4FD-435E-B5E7-08602054582F}" type="presParOf" srcId="{C73FBD81-A9EA-4E4D-AADA-7A4A4328E965}" destId="{620EECB9-D73B-463E-BC43-D352561B1AAD}" srcOrd="4" destOrd="0" presId="urn:microsoft.com/office/officeart/2005/8/layout/hList9"/>
    <dgm:cxn modelId="{C1EC5061-CBB8-419D-8571-1531C16C0F08}" type="presParOf" srcId="{620EECB9-D73B-463E-BC43-D352561B1AAD}" destId="{DC3F9F06-B847-4CA1-A62B-84783A32CBBE}" srcOrd="0" destOrd="0" presId="urn:microsoft.com/office/officeart/2005/8/layout/hList9"/>
    <dgm:cxn modelId="{DD340FC4-AACF-4FCE-9557-91CFBE31C2E1}" type="presParOf" srcId="{620EECB9-D73B-463E-BC43-D352561B1AAD}" destId="{27E7E1CF-4564-4417-BDAB-931EE398199B}" srcOrd="1" destOrd="0" presId="urn:microsoft.com/office/officeart/2005/8/layout/hList9"/>
    <dgm:cxn modelId="{0BD5CCFA-C9D1-44CF-9B4D-487C68AEEDAE}" type="presParOf" srcId="{C73FBD81-A9EA-4E4D-AADA-7A4A4328E965}" destId="{82DCB80D-B092-4026-B2C8-D9002FE23388}" srcOrd="5" destOrd="0" presId="urn:microsoft.com/office/officeart/2005/8/layout/hList9"/>
    <dgm:cxn modelId="{525BCE99-FB9E-41D3-9489-B0C5DB20A056}" type="presParOf" srcId="{82DCB80D-B092-4026-B2C8-D9002FE23388}" destId="{D4B0DFB0-1A7B-4CFB-A2C4-7ED517836B82}" srcOrd="0" destOrd="0" presId="urn:microsoft.com/office/officeart/2005/8/layout/hList9"/>
    <dgm:cxn modelId="{7EA92DEB-00EA-4FEB-9572-E97957C22A7D}" type="presParOf" srcId="{82DCB80D-B092-4026-B2C8-D9002FE23388}" destId="{F95347A3-B220-4E7A-A911-E19C15656EB0}" srcOrd="1" destOrd="0" presId="urn:microsoft.com/office/officeart/2005/8/layout/hList9"/>
    <dgm:cxn modelId="{7DEA9F31-6A71-4F0B-8B6A-6D60EBBCF937}" type="presParOf" srcId="{C73FBD81-A9EA-4E4D-AADA-7A4A4328E965}" destId="{EDDB61FD-2970-4AF1-A149-D4A8C61E100E}" srcOrd="6" destOrd="0" presId="urn:microsoft.com/office/officeart/2005/8/layout/hList9"/>
    <dgm:cxn modelId="{CDBB1879-4367-4130-8C7D-20FDF4F1BAB6}" type="presParOf" srcId="{EDDB61FD-2970-4AF1-A149-D4A8C61E100E}" destId="{24BF4EE4-28D1-4E1C-84F3-0D5C0F3644FB}" srcOrd="0" destOrd="0" presId="urn:microsoft.com/office/officeart/2005/8/layout/hList9"/>
    <dgm:cxn modelId="{A9AA5A54-7AE9-443F-9732-7F491388981B}" type="presParOf" srcId="{EDDB61FD-2970-4AF1-A149-D4A8C61E100E}" destId="{53003812-DEF9-4A6A-948B-9A64C3D34B3D}" srcOrd="1" destOrd="0" presId="urn:microsoft.com/office/officeart/2005/8/layout/hList9"/>
    <dgm:cxn modelId="{E13C4237-50C2-4825-9F5C-62DE2DC863DF}" type="presParOf" srcId="{C73FBD81-A9EA-4E4D-AADA-7A4A4328E965}" destId="{35B99986-05BD-45A6-9574-158D7AA35028}" srcOrd="7" destOrd="0" presId="urn:microsoft.com/office/officeart/2005/8/layout/hList9"/>
    <dgm:cxn modelId="{EC853439-159F-4ECF-B261-BA54D7B5182C}" type="presParOf" srcId="{35B99986-05BD-45A6-9574-158D7AA35028}" destId="{B33521F6-7262-407A-8EE2-BEFB91AC85C8}" srcOrd="0" destOrd="0" presId="urn:microsoft.com/office/officeart/2005/8/layout/hList9"/>
    <dgm:cxn modelId="{A16445EE-7AB5-49DA-A887-41DE88F726D7}" type="presParOf" srcId="{35B99986-05BD-45A6-9574-158D7AA35028}" destId="{22FD4EED-EBA7-46B7-AFF2-DAB6EA8A4818}" srcOrd="1" destOrd="0" presId="urn:microsoft.com/office/officeart/2005/8/layout/hList9"/>
    <dgm:cxn modelId="{F5986DD1-6D2A-4FE3-B78D-63D84B6FD9BB}" type="presParOf" srcId="{43203535-9F63-413B-87CB-51575443112C}" destId="{18EF2470-679C-4387-B6DA-9D5529FB0643}" srcOrd="7" destOrd="0" presId="urn:microsoft.com/office/officeart/2005/8/layout/hList9"/>
    <dgm:cxn modelId="{4642C4E0-AA3C-469A-ACFA-4121EBC46096}" type="presParOf" srcId="{43203535-9F63-413B-87CB-51575443112C}" destId="{C374FEEA-0B65-4D65-A463-0E2EF0BFC75B}" srcOrd="8" destOrd="0" presId="urn:microsoft.com/office/officeart/2005/8/layout/hList9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30E59E-3405-4B3E-A203-B82760E26B85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AE89F4-F72E-4B8C-AC26-15AC10CFD7FA}">
      <dgm:prSet phldrT="[Текст]" phldr="1"/>
      <dgm:spPr>
        <a:solidFill>
          <a:srgbClr val="008EB6"/>
        </a:solidFill>
      </dgm:spPr>
      <dgm:t>
        <a:bodyPr/>
        <a:lstStyle/>
        <a:p>
          <a:endParaRPr lang="ru-RU"/>
        </a:p>
      </dgm:t>
    </dgm:pt>
    <dgm:pt modelId="{86216206-2A11-48FF-B181-7CD70E32EF09}" type="parTrans" cxnId="{5CC88D9E-8F54-47B5-B992-06879268C719}">
      <dgm:prSet/>
      <dgm:spPr/>
      <dgm:t>
        <a:bodyPr/>
        <a:lstStyle/>
        <a:p>
          <a:endParaRPr lang="ru-RU"/>
        </a:p>
      </dgm:t>
    </dgm:pt>
    <dgm:pt modelId="{36BF67C6-FEF7-45BD-86B5-4430F885E3BA}" type="sibTrans" cxnId="{5CC88D9E-8F54-47B5-B992-06879268C719}">
      <dgm:prSet/>
      <dgm:spPr>
        <a:solidFill>
          <a:srgbClr val="008EB6"/>
        </a:solidFill>
      </dgm:spPr>
      <dgm:t>
        <a:bodyPr/>
        <a:lstStyle/>
        <a:p>
          <a:endParaRPr lang="ru-RU"/>
        </a:p>
      </dgm:t>
    </dgm:pt>
    <dgm:pt modelId="{8B6CC987-D94A-4E33-92FF-6CB1620A07B6}">
      <dgm:prSet phldrT="[Текст]" phldr="1"/>
      <dgm:spPr>
        <a:solidFill>
          <a:srgbClr val="008EB6"/>
        </a:solidFill>
      </dgm:spPr>
      <dgm:t>
        <a:bodyPr/>
        <a:lstStyle/>
        <a:p>
          <a:endParaRPr lang="ru-RU" dirty="0"/>
        </a:p>
      </dgm:t>
    </dgm:pt>
    <dgm:pt modelId="{839CB2F2-FD46-42C3-846D-244DF7DEE1FC}" type="parTrans" cxnId="{0598B965-3D8A-42D5-928C-911139E1C543}">
      <dgm:prSet/>
      <dgm:spPr/>
      <dgm:t>
        <a:bodyPr/>
        <a:lstStyle/>
        <a:p>
          <a:endParaRPr lang="ru-RU"/>
        </a:p>
      </dgm:t>
    </dgm:pt>
    <dgm:pt modelId="{92B818B5-E467-4D0C-B8CA-4EFEFE41A52B}" type="sibTrans" cxnId="{0598B965-3D8A-42D5-928C-911139E1C543}">
      <dgm:prSet/>
      <dgm:spPr>
        <a:solidFill>
          <a:srgbClr val="008EB6"/>
        </a:solidFill>
      </dgm:spPr>
      <dgm:t>
        <a:bodyPr/>
        <a:lstStyle/>
        <a:p>
          <a:endParaRPr lang="ru-RU"/>
        </a:p>
      </dgm:t>
    </dgm:pt>
    <dgm:pt modelId="{FC46F87C-5EFA-4D64-ADB9-3E40EEB6EDD6}">
      <dgm:prSet phldrT="[Текст]" phldr="1"/>
      <dgm:spPr>
        <a:solidFill>
          <a:srgbClr val="008EB6"/>
        </a:solidFill>
      </dgm:spPr>
      <dgm:t>
        <a:bodyPr/>
        <a:lstStyle/>
        <a:p>
          <a:endParaRPr lang="ru-RU" dirty="0"/>
        </a:p>
      </dgm:t>
    </dgm:pt>
    <dgm:pt modelId="{89381334-CD41-4ABB-BE22-B4CA1270D9AA}" type="sibTrans" cxnId="{D1D3F75F-769B-4FD6-B2B8-148319068E42}">
      <dgm:prSet/>
      <dgm:spPr>
        <a:solidFill>
          <a:srgbClr val="008EB6"/>
        </a:solidFill>
      </dgm:spPr>
      <dgm:t>
        <a:bodyPr/>
        <a:lstStyle/>
        <a:p>
          <a:endParaRPr lang="ru-RU"/>
        </a:p>
      </dgm:t>
    </dgm:pt>
    <dgm:pt modelId="{73C1AF66-C29A-404C-AB43-915933B94E36}" type="parTrans" cxnId="{D1D3F75F-769B-4FD6-B2B8-148319068E42}">
      <dgm:prSet/>
      <dgm:spPr/>
      <dgm:t>
        <a:bodyPr/>
        <a:lstStyle/>
        <a:p>
          <a:endParaRPr lang="ru-RU"/>
        </a:p>
      </dgm:t>
    </dgm:pt>
    <dgm:pt modelId="{E0C0AD93-922C-4658-9B3D-F9A64AD30684}" type="pres">
      <dgm:prSet presAssocID="{CB30E59E-3405-4B3E-A203-B82760E26B8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782A8BD-61D2-45B3-8778-61A97506C5AB}" type="pres">
      <dgm:prSet presAssocID="{FC46F87C-5EFA-4D64-ADB9-3E40EEB6EDD6}" presName="composite" presStyleCnt="0"/>
      <dgm:spPr/>
    </dgm:pt>
    <dgm:pt modelId="{C27CB134-4FCC-4182-B0FF-2E154A54D6F2}" type="pres">
      <dgm:prSet presAssocID="{FC46F87C-5EFA-4D64-ADB9-3E40EEB6EDD6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467ABA-CEA1-4DA6-BE3B-69C82E3A89D2}" type="pres">
      <dgm:prSet presAssocID="{FC46F87C-5EFA-4D64-ADB9-3E40EEB6EDD6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0A7D25-3D6E-4CA2-8320-BC2B41BA022B}" type="pres">
      <dgm:prSet presAssocID="{FC46F87C-5EFA-4D64-ADB9-3E40EEB6EDD6}" presName="BalanceSpacing" presStyleCnt="0"/>
      <dgm:spPr/>
    </dgm:pt>
    <dgm:pt modelId="{A1A32BCF-80A1-4FF1-82A0-F2379FC61357}" type="pres">
      <dgm:prSet presAssocID="{FC46F87C-5EFA-4D64-ADB9-3E40EEB6EDD6}" presName="BalanceSpacing1" presStyleCnt="0"/>
      <dgm:spPr/>
    </dgm:pt>
    <dgm:pt modelId="{EAD44210-3170-43BC-92E6-AF141A75F35F}" type="pres">
      <dgm:prSet presAssocID="{89381334-CD41-4ABB-BE22-B4CA1270D9AA}" presName="Accent1Text" presStyleLbl="node1" presStyleIdx="1" presStyleCnt="6"/>
      <dgm:spPr/>
      <dgm:t>
        <a:bodyPr/>
        <a:lstStyle/>
        <a:p>
          <a:endParaRPr lang="ru-RU"/>
        </a:p>
      </dgm:t>
    </dgm:pt>
    <dgm:pt modelId="{A54AE965-41BF-454F-BD51-EA7BE21DC6DD}" type="pres">
      <dgm:prSet presAssocID="{89381334-CD41-4ABB-BE22-B4CA1270D9AA}" presName="spaceBetweenRectangles" presStyleCnt="0"/>
      <dgm:spPr/>
    </dgm:pt>
    <dgm:pt modelId="{D3A20F98-E062-43F2-BDCD-9E90DD11898B}" type="pres">
      <dgm:prSet presAssocID="{3EAE89F4-F72E-4B8C-AC26-15AC10CFD7FA}" presName="composite" presStyleCnt="0"/>
      <dgm:spPr/>
    </dgm:pt>
    <dgm:pt modelId="{E34E9971-6CBD-4E64-A88E-37E0CED22B91}" type="pres">
      <dgm:prSet presAssocID="{3EAE89F4-F72E-4B8C-AC26-15AC10CFD7FA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4D9365-EBBF-4892-B6F9-3D2D443EE860}" type="pres">
      <dgm:prSet presAssocID="{3EAE89F4-F72E-4B8C-AC26-15AC10CFD7FA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21177D-AC4B-433F-A3D9-56462F1D3544}" type="pres">
      <dgm:prSet presAssocID="{3EAE89F4-F72E-4B8C-AC26-15AC10CFD7FA}" presName="BalanceSpacing" presStyleCnt="0"/>
      <dgm:spPr/>
    </dgm:pt>
    <dgm:pt modelId="{EE97060F-0BE9-4A30-80FF-A8715B761DCF}" type="pres">
      <dgm:prSet presAssocID="{3EAE89F4-F72E-4B8C-AC26-15AC10CFD7FA}" presName="BalanceSpacing1" presStyleCnt="0"/>
      <dgm:spPr/>
    </dgm:pt>
    <dgm:pt modelId="{7FFE83F6-EE81-4CB6-8964-7362AF22D477}" type="pres">
      <dgm:prSet presAssocID="{36BF67C6-FEF7-45BD-86B5-4430F885E3BA}" presName="Accent1Text" presStyleLbl="node1" presStyleIdx="3" presStyleCnt="6"/>
      <dgm:spPr/>
      <dgm:t>
        <a:bodyPr/>
        <a:lstStyle/>
        <a:p>
          <a:endParaRPr lang="ru-RU"/>
        </a:p>
      </dgm:t>
    </dgm:pt>
    <dgm:pt modelId="{289A4E6F-9BE0-4E4E-82CA-9CEED6C5BB1C}" type="pres">
      <dgm:prSet presAssocID="{36BF67C6-FEF7-45BD-86B5-4430F885E3BA}" presName="spaceBetweenRectangles" presStyleCnt="0"/>
      <dgm:spPr/>
    </dgm:pt>
    <dgm:pt modelId="{834A7D1E-12F9-4395-AB15-D2EB53BD1B78}" type="pres">
      <dgm:prSet presAssocID="{8B6CC987-D94A-4E33-92FF-6CB1620A07B6}" presName="composite" presStyleCnt="0"/>
      <dgm:spPr/>
    </dgm:pt>
    <dgm:pt modelId="{B0AB0F00-16C2-49F9-A6D7-3FF7A7FA64E5}" type="pres">
      <dgm:prSet presAssocID="{8B6CC987-D94A-4E33-92FF-6CB1620A07B6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E2E6D6-C914-469D-9D97-1974BBDC807D}" type="pres">
      <dgm:prSet presAssocID="{8B6CC987-D94A-4E33-92FF-6CB1620A07B6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7626B6-DD5C-4DB2-B262-966287BF1999}" type="pres">
      <dgm:prSet presAssocID="{8B6CC987-D94A-4E33-92FF-6CB1620A07B6}" presName="BalanceSpacing" presStyleCnt="0"/>
      <dgm:spPr/>
    </dgm:pt>
    <dgm:pt modelId="{55055ABC-C1EA-44CF-BB08-ADF7A07F533F}" type="pres">
      <dgm:prSet presAssocID="{8B6CC987-D94A-4E33-92FF-6CB1620A07B6}" presName="BalanceSpacing1" presStyleCnt="0"/>
      <dgm:spPr/>
    </dgm:pt>
    <dgm:pt modelId="{4D8F0B8A-ADBC-4912-8B19-A86293D5D566}" type="pres">
      <dgm:prSet presAssocID="{92B818B5-E467-4D0C-B8CA-4EFEFE41A52B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F0A6968B-F969-415C-B4E9-34A639F2B23B}" type="presOf" srcId="{89381334-CD41-4ABB-BE22-B4CA1270D9AA}" destId="{EAD44210-3170-43BC-92E6-AF141A75F35F}" srcOrd="0" destOrd="0" presId="urn:microsoft.com/office/officeart/2008/layout/AlternatingHexagons"/>
    <dgm:cxn modelId="{C8971388-028B-4265-8B78-8B5B6EB1942C}" type="presOf" srcId="{FC46F87C-5EFA-4D64-ADB9-3E40EEB6EDD6}" destId="{C27CB134-4FCC-4182-B0FF-2E154A54D6F2}" srcOrd="0" destOrd="0" presId="urn:microsoft.com/office/officeart/2008/layout/AlternatingHexagons"/>
    <dgm:cxn modelId="{6B8C1E70-3B7A-449B-A28E-1742343A1652}" type="presOf" srcId="{3EAE89F4-F72E-4B8C-AC26-15AC10CFD7FA}" destId="{E34E9971-6CBD-4E64-A88E-37E0CED22B91}" srcOrd="0" destOrd="0" presId="urn:microsoft.com/office/officeart/2008/layout/AlternatingHexagons"/>
    <dgm:cxn modelId="{D1D3F75F-769B-4FD6-B2B8-148319068E42}" srcId="{CB30E59E-3405-4B3E-A203-B82760E26B85}" destId="{FC46F87C-5EFA-4D64-ADB9-3E40EEB6EDD6}" srcOrd="0" destOrd="0" parTransId="{73C1AF66-C29A-404C-AB43-915933B94E36}" sibTransId="{89381334-CD41-4ABB-BE22-B4CA1270D9AA}"/>
    <dgm:cxn modelId="{C406963D-102B-456F-B971-B187824F6E40}" type="presOf" srcId="{92B818B5-E467-4D0C-B8CA-4EFEFE41A52B}" destId="{4D8F0B8A-ADBC-4912-8B19-A86293D5D566}" srcOrd="0" destOrd="0" presId="urn:microsoft.com/office/officeart/2008/layout/AlternatingHexagons"/>
    <dgm:cxn modelId="{5CC88D9E-8F54-47B5-B992-06879268C719}" srcId="{CB30E59E-3405-4B3E-A203-B82760E26B85}" destId="{3EAE89F4-F72E-4B8C-AC26-15AC10CFD7FA}" srcOrd="1" destOrd="0" parTransId="{86216206-2A11-48FF-B181-7CD70E32EF09}" sibTransId="{36BF67C6-FEF7-45BD-86B5-4430F885E3BA}"/>
    <dgm:cxn modelId="{EDF91ED6-A4E7-4D7D-BB53-BBD442327593}" type="presOf" srcId="{CB30E59E-3405-4B3E-A203-B82760E26B85}" destId="{E0C0AD93-922C-4658-9B3D-F9A64AD30684}" srcOrd="0" destOrd="0" presId="urn:microsoft.com/office/officeart/2008/layout/AlternatingHexagons"/>
    <dgm:cxn modelId="{6D4B209B-E346-4F21-B272-66E5592292F3}" type="presOf" srcId="{8B6CC987-D94A-4E33-92FF-6CB1620A07B6}" destId="{B0AB0F00-16C2-49F9-A6D7-3FF7A7FA64E5}" srcOrd="0" destOrd="0" presId="urn:microsoft.com/office/officeart/2008/layout/AlternatingHexagons"/>
    <dgm:cxn modelId="{86830EB7-3A18-4FB1-8708-F64EBE85001C}" type="presOf" srcId="{36BF67C6-FEF7-45BD-86B5-4430F885E3BA}" destId="{7FFE83F6-EE81-4CB6-8964-7362AF22D477}" srcOrd="0" destOrd="0" presId="urn:microsoft.com/office/officeart/2008/layout/AlternatingHexagons"/>
    <dgm:cxn modelId="{0598B965-3D8A-42D5-928C-911139E1C543}" srcId="{CB30E59E-3405-4B3E-A203-B82760E26B85}" destId="{8B6CC987-D94A-4E33-92FF-6CB1620A07B6}" srcOrd="2" destOrd="0" parTransId="{839CB2F2-FD46-42C3-846D-244DF7DEE1FC}" sibTransId="{92B818B5-E467-4D0C-B8CA-4EFEFE41A52B}"/>
    <dgm:cxn modelId="{5DA6E36D-0C5F-44AE-98ED-C0AA64339341}" type="presParOf" srcId="{E0C0AD93-922C-4658-9B3D-F9A64AD30684}" destId="{B782A8BD-61D2-45B3-8778-61A97506C5AB}" srcOrd="0" destOrd="0" presId="urn:microsoft.com/office/officeart/2008/layout/AlternatingHexagons"/>
    <dgm:cxn modelId="{1A206D9C-7E6C-47F6-AC4D-5D7CFFFA4E55}" type="presParOf" srcId="{B782A8BD-61D2-45B3-8778-61A97506C5AB}" destId="{C27CB134-4FCC-4182-B0FF-2E154A54D6F2}" srcOrd="0" destOrd="0" presId="urn:microsoft.com/office/officeart/2008/layout/AlternatingHexagons"/>
    <dgm:cxn modelId="{C5765A81-2061-42E0-86AB-0EBD6CBEB6F5}" type="presParOf" srcId="{B782A8BD-61D2-45B3-8778-61A97506C5AB}" destId="{9D467ABA-CEA1-4DA6-BE3B-69C82E3A89D2}" srcOrd="1" destOrd="0" presId="urn:microsoft.com/office/officeart/2008/layout/AlternatingHexagons"/>
    <dgm:cxn modelId="{077D44CB-48F7-4482-96B2-B497028766B8}" type="presParOf" srcId="{B782A8BD-61D2-45B3-8778-61A97506C5AB}" destId="{5D0A7D25-3D6E-4CA2-8320-BC2B41BA022B}" srcOrd="2" destOrd="0" presId="urn:microsoft.com/office/officeart/2008/layout/AlternatingHexagons"/>
    <dgm:cxn modelId="{0E93930A-4D8F-407E-A19E-1C120167E739}" type="presParOf" srcId="{B782A8BD-61D2-45B3-8778-61A97506C5AB}" destId="{A1A32BCF-80A1-4FF1-82A0-F2379FC61357}" srcOrd="3" destOrd="0" presId="urn:microsoft.com/office/officeart/2008/layout/AlternatingHexagons"/>
    <dgm:cxn modelId="{FE6AA6C8-0AF4-4D58-B684-21E8A30BAC77}" type="presParOf" srcId="{B782A8BD-61D2-45B3-8778-61A97506C5AB}" destId="{EAD44210-3170-43BC-92E6-AF141A75F35F}" srcOrd="4" destOrd="0" presId="urn:microsoft.com/office/officeart/2008/layout/AlternatingHexagons"/>
    <dgm:cxn modelId="{A742FFC1-23AB-4420-A4CF-BDB57175A5C0}" type="presParOf" srcId="{E0C0AD93-922C-4658-9B3D-F9A64AD30684}" destId="{A54AE965-41BF-454F-BD51-EA7BE21DC6DD}" srcOrd="1" destOrd="0" presId="urn:microsoft.com/office/officeart/2008/layout/AlternatingHexagons"/>
    <dgm:cxn modelId="{1BC25813-4407-415D-AF67-855988E44551}" type="presParOf" srcId="{E0C0AD93-922C-4658-9B3D-F9A64AD30684}" destId="{D3A20F98-E062-43F2-BDCD-9E90DD11898B}" srcOrd="2" destOrd="0" presId="urn:microsoft.com/office/officeart/2008/layout/AlternatingHexagons"/>
    <dgm:cxn modelId="{52AF6E9B-0F65-4461-88EB-0903342E7360}" type="presParOf" srcId="{D3A20F98-E062-43F2-BDCD-9E90DD11898B}" destId="{E34E9971-6CBD-4E64-A88E-37E0CED22B91}" srcOrd="0" destOrd="0" presId="urn:microsoft.com/office/officeart/2008/layout/AlternatingHexagons"/>
    <dgm:cxn modelId="{9825900C-A2F5-464F-A8A7-25EA20417EC9}" type="presParOf" srcId="{D3A20F98-E062-43F2-BDCD-9E90DD11898B}" destId="{FB4D9365-EBBF-4892-B6F9-3D2D443EE860}" srcOrd="1" destOrd="0" presId="urn:microsoft.com/office/officeart/2008/layout/AlternatingHexagons"/>
    <dgm:cxn modelId="{109E3B06-4A69-4E25-8CCA-6628131A7B1E}" type="presParOf" srcId="{D3A20F98-E062-43F2-BDCD-9E90DD11898B}" destId="{CA21177D-AC4B-433F-A3D9-56462F1D3544}" srcOrd="2" destOrd="0" presId="urn:microsoft.com/office/officeart/2008/layout/AlternatingHexagons"/>
    <dgm:cxn modelId="{7F93A0CB-C3DD-4B06-AC51-009C226ABA7B}" type="presParOf" srcId="{D3A20F98-E062-43F2-BDCD-9E90DD11898B}" destId="{EE97060F-0BE9-4A30-80FF-A8715B761DCF}" srcOrd="3" destOrd="0" presId="urn:microsoft.com/office/officeart/2008/layout/AlternatingHexagons"/>
    <dgm:cxn modelId="{2526544A-5852-41C7-8AB0-19B7098B3749}" type="presParOf" srcId="{D3A20F98-E062-43F2-BDCD-9E90DD11898B}" destId="{7FFE83F6-EE81-4CB6-8964-7362AF22D477}" srcOrd="4" destOrd="0" presId="urn:microsoft.com/office/officeart/2008/layout/AlternatingHexagons"/>
    <dgm:cxn modelId="{2B5CC827-54A1-4B93-AF90-A9106527E098}" type="presParOf" srcId="{E0C0AD93-922C-4658-9B3D-F9A64AD30684}" destId="{289A4E6F-9BE0-4E4E-82CA-9CEED6C5BB1C}" srcOrd="3" destOrd="0" presId="urn:microsoft.com/office/officeart/2008/layout/AlternatingHexagons"/>
    <dgm:cxn modelId="{41962158-2180-42C8-88CF-19302B3385AC}" type="presParOf" srcId="{E0C0AD93-922C-4658-9B3D-F9A64AD30684}" destId="{834A7D1E-12F9-4395-AB15-D2EB53BD1B78}" srcOrd="4" destOrd="0" presId="urn:microsoft.com/office/officeart/2008/layout/AlternatingHexagons"/>
    <dgm:cxn modelId="{BAB3DAF5-4E30-427B-B282-D6EDD623B84C}" type="presParOf" srcId="{834A7D1E-12F9-4395-AB15-D2EB53BD1B78}" destId="{B0AB0F00-16C2-49F9-A6D7-3FF7A7FA64E5}" srcOrd="0" destOrd="0" presId="urn:microsoft.com/office/officeart/2008/layout/AlternatingHexagons"/>
    <dgm:cxn modelId="{3B002931-6BAE-4CD2-8987-BD0B14E4EF6B}" type="presParOf" srcId="{834A7D1E-12F9-4395-AB15-D2EB53BD1B78}" destId="{ECE2E6D6-C914-469D-9D97-1974BBDC807D}" srcOrd="1" destOrd="0" presId="urn:microsoft.com/office/officeart/2008/layout/AlternatingHexagons"/>
    <dgm:cxn modelId="{83090C33-D04E-46FE-90F0-41E5FD59AFC6}" type="presParOf" srcId="{834A7D1E-12F9-4395-AB15-D2EB53BD1B78}" destId="{897626B6-DD5C-4DB2-B262-966287BF1999}" srcOrd="2" destOrd="0" presId="urn:microsoft.com/office/officeart/2008/layout/AlternatingHexagons"/>
    <dgm:cxn modelId="{DC853139-0A12-4C84-B602-009C8AEB4C85}" type="presParOf" srcId="{834A7D1E-12F9-4395-AB15-D2EB53BD1B78}" destId="{55055ABC-C1EA-44CF-BB08-ADF7A07F533F}" srcOrd="3" destOrd="0" presId="urn:microsoft.com/office/officeart/2008/layout/AlternatingHexagons"/>
    <dgm:cxn modelId="{CC4399EF-5F6A-47D6-A09F-1A4AE5D08E62}" type="presParOf" srcId="{834A7D1E-12F9-4395-AB15-D2EB53BD1B78}" destId="{4D8F0B8A-ADBC-4912-8B19-A86293D5D56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0F988-AB97-4AAE-B701-4FECF2EC2E24}">
      <dsp:nvSpPr>
        <dsp:cNvPr id="0" name=""/>
        <dsp:cNvSpPr/>
      </dsp:nvSpPr>
      <dsp:spPr>
        <a:xfrm>
          <a:off x="1723713" y="2778786"/>
          <a:ext cx="105635" cy="105635"/>
        </a:xfrm>
        <a:prstGeom prst="ellipse">
          <a:avLst/>
        </a:prstGeom>
        <a:solidFill>
          <a:srgbClr val="008EB6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D7237-14FD-414E-9CFC-F0E2F81703AD}">
      <dsp:nvSpPr>
        <dsp:cNvPr id="0" name=""/>
        <dsp:cNvSpPr/>
      </dsp:nvSpPr>
      <dsp:spPr>
        <a:xfrm>
          <a:off x="1524590" y="2874643"/>
          <a:ext cx="105635" cy="105635"/>
        </a:xfrm>
        <a:prstGeom prst="ellipse">
          <a:avLst/>
        </a:prstGeom>
        <a:solidFill>
          <a:srgbClr val="008EB6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379BA7-C9F9-4D3F-8614-4661159FEE01}">
      <dsp:nvSpPr>
        <dsp:cNvPr id="0" name=""/>
        <dsp:cNvSpPr/>
      </dsp:nvSpPr>
      <dsp:spPr>
        <a:xfrm>
          <a:off x="1315959" y="2950358"/>
          <a:ext cx="105635" cy="105635"/>
        </a:xfrm>
        <a:prstGeom prst="ellipse">
          <a:avLst/>
        </a:prstGeom>
        <a:solidFill>
          <a:srgbClr val="008EB6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0C4F27-8D0C-4E7E-B96B-C70D51EC2668}">
      <dsp:nvSpPr>
        <dsp:cNvPr id="0" name=""/>
        <dsp:cNvSpPr/>
      </dsp:nvSpPr>
      <dsp:spPr>
        <a:xfrm>
          <a:off x="2679718" y="1669166"/>
          <a:ext cx="105635" cy="105635"/>
        </a:xfrm>
        <a:prstGeom prst="ellipse">
          <a:avLst/>
        </a:prstGeom>
        <a:solidFill>
          <a:srgbClr val="008EB6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9AF639-4783-4FB1-9943-B58A96B708B1}">
      <dsp:nvSpPr>
        <dsp:cNvPr id="0" name=""/>
        <dsp:cNvSpPr/>
      </dsp:nvSpPr>
      <dsp:spPr>
        <a:xfrm>
          <a:off x="2599435" y="1864235"/>
          <a:ext cx="105635" cy="105635"/>
        </a:xfrm>
        <a:prstGeom prst="ellipse">
          <a:avLst/>
        </a:prstGeom>
        <a:solidFill>
          <a:srgbClr val="008EB6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775DD0-7BAF-48B2-9D46-9E091164C535}">
      <dsp:nvSpPr>
        <dsp:cNvPr id="0" name=""/>
        <dsp:cNvSpPr/>
      </dsp:nvSpPr>
      <dsp:spPr>
        <a:xfrm>
          <a:off x="2542391" y="200736"/>
          <a:ext cx="105635" cy="105635"/>
        </a:xfrm>
        <a:prstGeom prst="ellipse">
          <a:avLst/>
        </a:prstGeom>
        <a:solidFill>
          <a:srgbClr val="008EB6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D37BD0-4145-46D1-85BF-82660E549C26}">
      <dsp:nvSpPr>
        <dsp:cNvPr id="0" name=""/>
        <dsp:cNvSpPr/>
      </dsp:nvSpPr>
      <dsp:spPr>
        <a:xfrm>
          <a:off x="2689225" y="107491"/>
          <a:ext cx="105635" cy="105635"/>
        </a:xfrm>
        <a:prstGeom prst="ellipse">
          <a:avLst/>
        </a:prstGeom>
        <a:solidFill>
          <a:srgbClr val="008EB6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C930E-F992-43E7-AAF0-5ABC2E373880}">
      <dsp:nvSpPr>
        <dsp:cNvPr id="0" name=""/>
        <dsp:cNvSpPr/>
      </dsp:nvSpPr>
      <dsp:spPr>
        <a:xfrm>
          <a:off x="2836059" y="14246"/>
          <a:ext cx="105635" cy="105635"/>
        </a:xfrm>
        <a:prstGeom prst="ellipse">
          <a:avLst/>
        </a:prstGeom>
        <a:solidFill>
          <a:srgbClr val="008EB6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183F19-AF61-418E-938D-B8D9B77D800A}">
      <dsp:nvSpPr>
        <dsp:cNvPr id="0" name=""/>
        <dsp:cNvSpPr/>
      </dsp:nvSpPr>
      <dsp:spPr>
        <a:xfrm>
          <a:off x="2982893" y="107491"/>
          <a:ext cx="105635" cy="105635"/>
        </a:xfrm>
        <a:prstGeom prst="ellipse">
          <a:avLst/>
        </a:prstGeom>
        <a:solidFill>
          <a:srgbClr val="008EB6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070CB-6681-4EF7-8B83-E204A31A6914}">
      <dsp:nvSpPr>
        <dsp:cNvPr id="0" name=""/>
        <dsp:cNvSpPr/>
      </dsp:nvSpPr>
      <dsp:spPr>
        <a:xfrm>
          <a:off x="3129727" y="200736"/>
          <a:ext cx="105635" cy="105635"/>
        </a:xfrm>
        <a:prstGeom prst="ellipse">
          <a:avLst/>
        </a:prstGeom>
        <a:solidFill>
          <a:srgbClr val="008EB6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7FDF0A-A116-4CB2-8FC4-6BF573124F4E}">
      <dsp:nvSpPr>
        <dsp:cNvPr id="0" name=""/>
        <dsp:cNvSpPr/>
      </dsp:nvSpPr>
      <dsp:spPr>
        <a:xfrm>
          <a:off x="2836059" y="210807"/>
          <a:ext cx="105635" cy="105635"/>
        </a:xfrm>
        <a:prstGeom prst="ellipse">
          <a:avLst/>
        </a:prstGeom>
        <a:solidFill>
          <a:srgbClr val="008EB6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1992AF-6A38-4576-9EB9-3E30D1D45E7C}">
      <dsp:nvSpPr>
        <dsp:cNvPr id="0" name=""/>
        <dsp:cNvSpPr/>
      </dsp:nvSpPr>
      <dsp:spPr>
        <a:xfrm>
          <a:off x="2836059" y="407741"/>
          <a:ext cx="105635" cy="105635"/>
        </a:xfrm>
        <a:prstGeom prst="ellipse">
          <a:avLst/>
        </a:prstGeom>
        <a:solidFill>
          <a:srgbClr val="008EB6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282438-AA26-46D0-BC91-F3E0D19EA8CD}">
      <dsp:nvSpPr>
        <dsp:cNvPr id="0" name=""/>
        <dsp:cNvSpPr/>
      </dsp:nvSpPr>
      <dsp:spPr>
        <a:xfrm>
          <a:off x="800984" y="3175120"/>
          <a:ext cx="2278566" cy="583014"/>
        </a:xfrm>
        <a:prstGeom prst="roundRect">
          <a:avLst/>
        </a:prstGeom>
        <a:solidFill>
          <a:srgbClr val="00C1E5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297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Здание № 1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ул. Маршала Захарова, д.25</a:t>
          </a:r>
          <a:endParaRPr lang="ru-RU" sz="12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9444" y="3203580"/>
        <a:ext cx="2221646" cy="526094"/>
      </dsp:txXfrm>
    </dsp:sp>
    <dsp:sp modelId="{E064BCDF-DE30-4A0C-9AC6-C67682730089}">
      <dsp:nvSpPr>
        <dsp:cNvPr id="0" name=""/>
        <dsp:cNvSpPr/>
      </dsp:nvSpPr>
      <dsp:spPr>
        <a:xfrm>
          <a:off x="169281" y="2576112"/>
          <a:ext cx="1056358" cy="1056284"/>
        </a:xfrm>
        <a:prstGeom prst="ellipse">
          <a:avLst/>
        </a:prstGeom>
        <a:pattFill prst="pct5">
          <a:fgClr>
            <a:srgbClr val="ED7D31"/>
          </a:fgClr>
          <a:bgClr>
            <a:schemeClr val="bg1"/>
          </a:bgClr>
        </a:pattFill>
        <a:ln w="19050" cap="rnd" cmpd="sng" algn="ctr">
          <a:solidFill>
            <a:srgbClr val="ED7D3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11752-8E62-403C-85E3-9A0403496F8D}">
      <dsp:nvSpPr>
        <dsp:cNvPr id="0" name=""/>
        <dsp:cNvSpPr/>
      </dsp:nvSpPr>
      <dsp:spPr>
        <a:xfrm>
          <a:off x="2266682" y="2381788"/>
          <a:ext cx="2278566" cy="610944"/>
        </a:xfrm>
        <a:prstGeom prst="roundRect">
          <a:avLst/>
        </a:prstGeom>
        <a:solidFill>
          <a:srgbClr val="00C1E5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297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Здание № 2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ул. Маршала Захарова, д.25, корп.2, стр.2</a:t>
          </a:r>
        </a:p>
      </dsp:txBody>
      <dsp:txXfrm>
        <a:off x="2296506" y="2411612"/>
        <a:ext cx="2218918" cy="551296"/>
      </dsp:txXfrm>
    </dsp:sp>
    <dsp:sp modelId="{777E06F1-3D4F-4EAC-93FA-9C99E41BC9AD}">
      <dsp:nvSpPr>
        <dsp:cNvPr id="0" name=""/>
        <dsp:cNvSpPr/>
      </dsp:nvSpPr>
      <dsp:spPr>
        <a:xfrm>
          <a:off x="1634979" y="1782780"/>
          <a:ext cx="1056358" cy="1056284"/>
        </a:xfrm>
        <a:prstGeom prst="ellipse">
          <a:avLst/>
        </a:prstGeom>
        <a:pattFill prst="pct5">
          <a:fgClr>
            <a:srgbClr val="ED7D31"/>
          </a:fgClr>
          <a:bgClr>
            <a:schemeClr val="bg1"/>
          </a:bgClr>
        </a:pattFill>
        <a:ln w="19050" cap="rnd" cmpd="sng" algn="ctr">
          <a:solidFill>
            <a:srgbClr val="ED7D3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C019A8-27A5-4F25-A1D9-408578E36DEB}">
      <dsp:nvSpPr>
        <dsp:cNvPr id="0" name=""/>
        <dsp:cNvSpPr/>
      </dsp:nvSpPr>
      <dsp:spPr>
        <a:xfrm>
          <a:off x="2939582" y="1178549"/>
          <a:ext cx="2232408" cy="610944"/>
        </a:xfrm>
        <a:prstGeom prst="roundRect">
          <a:avLst/>
        </a:prstGeom>
        <a:solidFill>
          <a:srgbClr val="00C1E5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297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Здание № 3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ул. Маршала Захарова, д.25, корп.2</a:t>
          </a:r>
        </a:p>
      </dsp:txBody>
      <dsp:txXfrm>
        <a:off x="2969406" y="1208373"/>
        <a:ext cx="2172760" cy="551296"/>
      </dsp:txXfrm>
    </dsp:sp>
    <dsp:sp modelId="{DAE522B3-3E9E-4597-8674-F86ABD9BF012}">
      <dsp:nvSpPr>
        <dsp:cNvPr id="0" name=""/>
        <dsp:cNvSpPr/>
      </dsp:nvSpPr>
      <dsp:spPr>
        <a:xfrm>
          <a:off x="2307880" y="579540"/>
          <a:ext cx="1056358" cy="1056284"/>
        </a:xfrm>
        <a:prstGeom prst="ellipse">
          <a:avLst/>
        </a:prstGeom>
        <a:pattFill prst="pct5">
          <a:fgClr>
            <a:srgbClr val="ED7D31"/>
          </a:fgClr>
          <a:bgClr>
            <a:schemeClr val="bg1"/>
          </a:bgClr>
        </a:pattFill>
        <a:ln w="19050" cap="rnd" cmpd="sng" algn="ctr">
          <a:solidFill>
            <a:srgbClr val="ED7D3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3A14C-779E-4B79-94CB-04223B015604}">
      <dsp:nvSpPr>
        <dsp:cNvPr id="0" name=""/>
        <dsp:cNvSpPr/>
      </dsp:nvSpPr>
      <dsp:spPr>
        <a:xfrm>
          <a:off x="5757353" y="288080"/>
          <a:ext cx="2392276" cy="743883"/>
        </a:xfrm>
        <a:prstGeom prst="rect">
          <a:avLst/>
        </a:prstGeom>
        <a:solidFill>
          <a:srgbClr val="B8EAF9">
            <a:alpha val="90000"/>
          </a:srgbClr>
        </a:solidFill>
        <a:ln w="19050" cap="rnd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Общеобразовательные классы</a:t>
          </a:r>
          <a:endParaRPr lang="ru-RU" sz="1200" kern="12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40117" y="288080"/>
        <a:ext cx="2009512" cy="743883"/>
      </dsp:txXfrm>
    </dsp:sp>
    <dsp:sp modelId="{CD0EAAC1-B3CC-4D92-9B13-9D965D4A22BC}">
      <dsp:nvSpPr>
        <dsp:cNvPr id="0" name=""/>
        <dsp:cNvSpPr/>
      </dsp:nvSpPr>
      <dsp:spPr>
        <a:xfrm>
          <a:off x="5748271" y="1028185"/>
          <a:ext cx="2392276" cy="743883"/>
        </a:xfrm>
        <a:prstGeom prst="rect">
          <a:avLst/>
        </a:prstGeom>
        <a:solidFill>
          <a:srgbClr val="B8EAF9">
            <a:alpha val="90000"/>
          </a:srgbClr>
        </a:solidFill>
        <a:ln w="19050" cap="rnd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Классы с углубленным изучением иностранного языка</a:t>
          </a:r>
          <a:endParaRPr lang="ru-RU" sz="1400" kern="12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31035" y="1028185"/>
        <a:ext cx="2009512" cy="743883"/>
      </dsp:txXfrm>
    </dsp:sp>
    <dsp:sp modelId="{6FFC705A-F698-4392-8BE7-CA9939507048}">
      <dsp:nvSpPr>
        <dsp:cNvPr id="0" name=""/>
        <dsp:cNvSpPr/>
      </dsp:nvSpPr>
      <dsp:spPr>
        <a:xfrm>
          <a:off x="5734746" y="1772068"/>
          <a:ext cx="2392276" cy="743883"/>
        </a:xfrm>
        <a:prstGeom prst="rect">
          <a:avLst/>
        </a:prstGeom>
        <a:solidFill>
          <a:srgbClr val="B8EAF9">
            <a:alpha val="90000"/>
          </a:srgbClr>
        </a:solidFill>
        <a:ln w="19050" cap="rnd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Физико-математические классы</a:t>
          </a:r>
          <a:endParaRPr lang="ru-RU" sz="1400" kern="12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17510" y="1772068"/>
        <a:ext cx="2009512" cy="743883"/>
      </dsp:txXfrm>
    </dsp:sp>
    <dsp:sp modelId="{E49F6B9F-017E-4C04-9342-96BBB08FC261}">
      <dsp:nvSpPr>
        <dsp:cNvPr id="0" name=""/>
        <dsp:cNvSpPr/>
      </dsp:nvSpPr>
      <dsp:spPr>
        <a:xfrm>
          <a:off x="5748271" y="2525883"/>
          <a:ext cx="2392276" cy="743883"/>
        </a:xfrm>
        <a:prstGeom prst="rect">
          <a:avLst/>
        </a:prstGeom>
        <a:solidFill>
          <a:srgbClr val="B8EAF9">
            <a:alpha val="90000"/>
          </a:srgbClr>
        </a:solidFill>
        <a:ln w="19050" cap="rnd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Предпрофильные</a:t>
          </a:r>
          <a:r>
            <a:rPr lang="ru-RU" sz="1400" b="1" kern="1200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 классы</a:t>
          </a:r>
          <a:endParaRPr lang="ru-RU" sz="1400" kern="12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31035" y="2525883"/>
        <a:ext cx="2009512" cy="743883"/>
      </dsp:txXfrm>
    </dsp:sp>
    <dsp:sp modelId="{424C1BB5-4DDB-4F4E-84B8-CF1D360666DD}">
      <dsp:nvSpPr>
        <dsp:cNvPr id="0" name=""/>
        <dsp:cNvSpPr/>
      </dsp:nvSpPr>
      <dsp:spPr>
        <a:xfrm>
          <a:off x="5734746" y="3279779"/>
          <a:ext cx="2392276" cy="743883"/>
        </a:xfrm>
        <a:prstGeom prst="rect">
          <a:avLst/>
        </a:prstGeom>
        <a:solidFill>
          <a:srgbClr val="B8EAF9">
            <a:alpha val="90000"/>
          </a:srgbClr>
        </a:solidFill>
        <a:ln w="19050" cap="rnd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Вариативные формы обучения</a:t>
          </a:r>
          <a:endParaRPr lang="ru-RU" sz="1400" kern="12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17510" y="3279779"/>
        <a:ext cx="2009512" cy="743883"/>
      </dsp:txXfrm>
    </dsp:sp>
    <dsp:sp modelId="{DA279941-6043-44CA-AC3A-77ABC3D5AF0E}">
      <dsp:nvSpPr>
        <dsp:cNvPr id="0" name=""/>
        <dsp:cNvSpPr/>
      </dsp:nvSpPr>
      <dsp:spPr>
        <a:xfrm>
          <a:off x="5734746" y="4017251"/>
          <a:ext cx="2392276" cy="743883"/>
        </a:xfrm>
        <a:prstGeom prst="rect">
          <a:avLst/>
        </a:prstGeom>
        <a:solidFill>
          <a:srgbClr val="B8EAF9">
            <a:alpha val="90000"/>
          </a:srgbClr>
        </a:solidFill>
        <a:ln w="19050" cap="rnd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Инклюзивное образование</a:t>
          </a:r>
          <a:endParaRPr lang="ru-RU" sz="1400" kern="12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17510" y="4017251"/>
        <a:ext cx="2009512" cy="743883"/>
      </dsp:txXfrm>
    </dsp:sp>
    <dsp:sp modelId="{C01487C8-16E0-4F5A-984F-2F48338CF6B7}">
      <dsp:nvSpPr>
        <dsp:cNvPr id="0" name=""/>
        <dsp:cNvSpPr/>
      </dsp:nvSpPr>
      <dsp:spPr>
        <a:xfrm>
          <a:off x="5732198" y="4693188"/>
          <a:ext cx="2392276" cy="743883"/>
        </a:xfrm>
        <a:prstGeom prst="rect">
          <a:avLst/>
        </a:prstGeom>
        <a:solidFill>
          <a:srgbClr val="B8EAF9">
            <a:alpha val="90000"/>
          </a:srgbClr>
        </a:solidFill>
        <a:ln w="19050" cap="rnd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Профильные и многопрофильные классы</a:t>
          </a:r>
          <a:endParaRPr lang="ru-RU" sz="1400" kern="12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14962" y="4693188"/>
        <a:ext cx="2009512" cy="743883"/>
      </dsp:txXfrm>
    </dsp:sp>
    <dsp:sp modelId="{4406C26C-9D39-4C9A-A11D-B91D2DA81271}">
      <dsp:nvSpPr>
        <dsp:cNvPr id="0" name=""/>
        <dsp:cNvSpPr/>
      </dsp:nvSpPr>
      <dsp:spPr>
        <a:xfrm>
          <a:off x="184236" y="1613350"/>
          <a:ext cx="966974" cy="966974"/>
        </a:xfrm>
        <a:prstGeom prst="ellipse">
          <a:avLst/>
        </a:prstGeom>
        <a:noFill/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325846" y="1754960"/>
        <a:ext cx="683754" cy="683754"/>
      </dsp:txXfrm>
    </dsp:sp>
    <dsp:sp modelId="{91C2C3A1-0CFE-45C1-9946-C2493EF3FF25}">
      <dsp:nvSpPr>
        <dsp:cNvPr id="0" name=""/>
        <dsp:cNvSpPr/>
      </dsp:nvSpPr>
      <dsp:spPr>
        <a:xfrm>
          <a:off x="1327882" y="306364"/>
          <a:ext cx="2392276" cy="743883"/>
        </a:xfrm>
        <a:prstGeom prst="rect">
          <a:avLst/>
        </a:prstGeom>
        <a:solidFill>
          <a:srgbClr val="B8EAF9">
            <a:alpha val="90000"/>
          </a:srgbClr>
        </a:solidFill>
        <a:ln w="19050" cap="rnd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Общеобразовательные группы</a:t>
          </a:r>
          <a:endParaRPr lang="ru-RU" sz="1200" kern="12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10647" y="306364"/>
        <a:ext cx="2009512" cy="743883"/>
      </dsp:txXfrm>
    </dsp:sp>
    <dsp:sp modelId="{FC429814-32D2-4E43-8C9A-229B9350C176}">
      <dsp:nvSpPr>
        <dsp:cNvPr id="0" name=""/>
        <dsp:cNvSpPr/>
      </dsp:nvSpPr>
      <dsp:spPr>
        <a:xfrm>
          <a:off x="1355732" y="1084906"/>
          <a:ext cx="2382704" cy="791730"/>
        </a:xfrm>
        <a:prstGeom prst="rect">
          <a:avLst/>
        </a:prstGeom>
        <a:solidFill>
          <a:srgbClr val="B8EAF9">
            <a:alpha val="90000"/>
          </a:srgbClr>
        </a:solidFill>
        <a:ln w="19050" cap="rnd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Комбинированные группы для детей с нарушением слуха</a:t>
          </a:r>
          <a:endParaRPr lang="ru-RU" sz="1400" kern="12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36965" y="1084906"/>
        <a:ext cx="2001471" cy="791730"/>
      </dsp:txXfrm>
    </dsp:sp>
    <dsp:sp modelId="{14CB7DCC-6093-4227-99A8-2D604A313B0E}">
      <dsp:nvSpPr>
        <dsp:cNvPr id="0" name=""/>
        <dsp:cNvSpPr/>
      </dsp:nvSpPr>
      <dsp:spPr>
        <a:xfrm>
          <a:off x="1332146" y="1901095"/>
          <a:ext cx="2392276" cy="743883"/>
        </a:xfrm>
        <a:prstGeom prst="rect">
          <a:avLst/>
        </a:prstGeom>
        <a:solidFill>
          <a:srgbClr val="B8EAF9">
            <a:alpha val="90000"/>
          </a:srgbClr>
        </a:solidFill>
        <a:ln w="19050" cap="rnd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Логопедические группы</a:t>
          </a:r>
          <a:endParaRPr lang="ru-RU" sz="1400" kern="12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14910" y="1901095"/>
        <a:ext cx="2009512" cy="743883"/>
      </dsp:txXfrm>
    </dsp:sp>
    <dsp:sp modelId="{DC3F9F06-B847-4CA1-A62B-84783A32CBBE}">
      <dsp:nvSpPr>
        <dsp:cNvPr id="0" name=""/>
        <dsp:cNvSpPr/>
      </dsp:nvSpPr>
      <dsp:spPr>
        <a:xfrm>
          <a:off x="1327882" y="2573729"/>
          <a:ext cx="2392276" cy="743883"/>
        </a:xfrm>
        <a:prstGeom prst="rect">
          <a:avLst/>
        </a:prstGeom>
        <a:solidFill>
          <a:srgbClr val="B8EAF9">
            <a:alpha val="90000"/>
          </a:srgbClr>
        </a:solidFill>
        <a:ln w="19050" cap="rnd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ГКП</a:t>
          </a:r>
          <a:endParaRPr lang="ru-RU" sz="1400" kern="12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10647" y="2573729"/>
        <a:ext cx="2009512" cy="743883"/>
      </dsp:txXfrm>
    </dsp:sp>
    <dsp:sp modelId="{D4B0DFB0-1A7B-4CFB-A2C4-7ED517836B82}">
      <dsp:nvSpPr>
        <dsp:cNvPr id="0" name=""/>
        <dsp:cNvSpPr/>
      </dsp:nvSpPr>
      <dsp:spPr>
        <a:xfrm>
          <a:off x="1332146" y="3317613"/>
          <a:ext cx="2392276" cy="743883"/>
        </a:xfrm>
        <a:prstGeom prst="rect">
          <a:avLst/>
        </a:prstGeom>
        <a:solidFill>
          <a:srgbClr val="B8EAF9">
            <a:alpha val="90000"/>
          </a:srgbClr>
        </a:solidFill>
        <a:ln w="19050" cap="rnd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Ясельные группы</a:t>
          </a:r>
          <a:endParaRPr lang="ru-RU" sz="1400" kern="12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14910" y="3317613"/>
        <a:ext cx="2009512" cy="743883"/>
      </dsp:txXfrm>
    </dsp:sp>
    <dsp:sp modelId="{24BF4EE4-28D1-4E1C-84F3-0D5C0F3644FB}">
      <dsp:nvSpPr>
        <dsp:cNvPr id="0" name=""/>
        <dsp:cNvSpPr/>
      </dsp:nvSpPr>
      <dsp:spPr>
        <a:xfrm>
          <a:off x="1354932" y="4065090"/>
          <a:ext cx="2392276" cy="743883"/>
        </a:xfrm>
        <a:prstGeom prst="rect">
          <a:avLst/>
        </a:prstGeom>
        <a:solidFill>
          <a:srgbClr val="B8EAF9">
            <a:alpha val="90000"/>
          </a:srgbClr>
        </a:solidFill>
        <a:ln w="19050" cap="rnd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Группы для детей с ЗПР</a:t>
          </a:r>
          <a:endParaRPr lang="ru-RU" sz="1400" kern="12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37696" y="4065090"/>
        <a:ext cx="2009512" cy="743883"/>
      </dsp:txXfrm>
    </dsp:sp>
    <dsp:sp modelId="{B33521F6-7262-407A-8EE2-BEFB91AC85C8}">
      <dsp:nvSpPr>
        <dsp:cNvPr id="0" name=""/>
        <dsp:cNvSpPr/>
      </dsp:nvSpPr>
      <dsp:spPr>
        <a:xfrm>
          <a:off x="1371266" y="4693188"/>
          <a:ext cx="2392276" cy="743883"/>
        </a:xfrm>
        <a:prstGeom prst="rect">
          <a:avLst/>
        </a:prstGeom>
        <a:solidFill>
          <a:srgbClr val="B8EAF9">
            <a:alpha val="90000"/>
          </a:srgbClr>
        </a:solidFill>
        <a:ln w="19050" cap="rnd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rPr>
            <a:t>Группы для детей с нарушением зрения</a:t>
          </a:r>
          <a:endParaRPr lang="ru-RU" sz="1400" kern="1200" dirty="0">
            <a:solidFill>
              <a:srgbClr val="16405C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54030" y="4693188"/>
        <a:ext cx="2009512" cy="743883"/>
      </dsp:txXfrm>
    </dsp:sp>
    <dsp:sp modelId="{C374FEEA-0B65-4D65-A463-0E2EF0BFC75B}">
      <dsp:nvSpPr>
        <dsp:cNvPr id="0" name=""/>
        <dsp:cNvSpPr/>
      </dsp:nvSpPr>
      <dsp:spPr>
        <a:xfrm>
          <a:off x="4365741" y="427"/>
          <a:ext cx="966974" cy="966974"/>
        </a:xfrm>
        <a:prstGeom prst="ellipse">
          <a:avLst/>
        </a:prstGeom>
        <a:noFill/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4507351" y="142037"/>
        <a:ext cx="683754" cy="6837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CB134-4FCC-4182-B0FF-2E154A54D6F2}">
      <dsp:nvSpPr>
        <dsp:cNvPr id="0" name=""/>
        <dsp:cNvSpPr/>
      </dsp:nvSpPr>
      <dsp:spPr>
        <a:xfrm rot="5400000">
          <a:off x="2920323" y="108805"/>
          <a:ext cx="1672702" cy="1455251"/>
        </a:xfrm>
        <a:prstGeom prst="hexagon">
          <a:avLst>
            <a:gd name="adj" fmla="val 25000"/>
            <a:gd name="vf" fmla="val 115470"/>
          </a:avLst>
        </a:prstGeom>
        <a:solidFill>
          <a:srgbClr val="008EB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3255825" y="260743"/>
        <a:ext cx="1001697" cy="1151376"/>
      </dsp:txXfrm>
    </dsp:sp>
    <dsp:sp modelId="{9D467ABA-CEA1-4DA6-BE3B-69C82E3A89D2}">
      <dsp:nvSpPr>
        <dsp:cNvPr id="0" name=""/>
        <dsp:cNvSpPr/>
      </dsp:nvSpPr>
      <dsp:spPr>
        <a:xfrm>
          <a:off x="4528460" y="334619"/>
          <a:ext cx="1866736" cy="1003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D44210-3170-43BC-92E6-AF141A75F35F}">
      <dsp:nvSpPr>
        <dsp:cNvPr id="0" name=""/>
        <dsp:cNvSpPr/>
      </dsp:nvSpPr>
      <dsp:spPr>
        <a:xfrm rot="5400000">
          <a:off x="1348652" y="108805"/>
          <a:ext cx="1672702" cy="1455251"/>
        </a:xfrm>
        <a:prstGeom prst="hexagon">
          <a:avLst>
            <a:gd name="adj" fmla="val 25000"/>
            <a:gd name="vf" fmla="val 115470"/>
          </a:avLst>
        </a:prstGeom>
        <a:solidFill>
          <a:srgbClr val="008EB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1684154" y="260743"/>
        <a:ext cx="1001697" cy="1151376"/>
      </dsp:txXfrm>
    </dsp:sp>
    <dsp:sp modelId="{E34E9971-6CBD-4E64-A88E-37E0CED22B91}">
      <dsp:nvSpPr>
        <dsp:cNvPr id="0" name=""/>
        <dsp:cNvSpPr/>
      </dsp:nvSpPr>
      <dsp:spPr>
        <a:xfrm rot="5400000">
          <a:off x="2131477" y="1528595"/>
          <a:ext cx="1672702" cy="1455251"/>
        </a:xfrm>
        <a:prstGeom prst="hexagon">
          <a:avLst>
            <a:gd name="adj" fmla="val 25000"/>
            <a:gd name="vf" fmla="val 115470"/>
          </a:avLst>
        </a:prstGeom>
        <a:solidFill>
          <a:srgbClr val="008EB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-5400000">
        <a:off x="2466979" y="1680533"/>
        <a:ext cx="1001697" cy="1151376"/>
      </dsp:txXfrm>
    </dsp:sp>
    <dsp:sp modelId="{FB4D9365-EBBF-4892-B6F9-3D2D443EE860}">
      <dsp:nvSpPr>
        <dsp:cNvPr id="0" name=""/>
        <dsp:cNvSpPr/>
      </dsp:nvSpPr>
      <dsp:spPr>
        <a:xfrm>
          <a:off x="373466" y="1754410"/>
          <a:ext cx="1806519" cy="1003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FE83F6-EE81-4CB6-8964-7362AF22D477}">
      <dsp:nvSpPr>
        <dsp:cNvPr id="0" name=""/>
        <dsp:cNvSpPr/>
      </dsp:nvSpPr>
      <dsp:spPr>
        <a:xfrm rot="5400000">
          <a:off x="3703148" y="1528595"/>
          <a:ext cx="1672702" cy="1455251"/>
        </a:xfrm>
        <a:prstGeom prst="hexagon">
          <a:avLst>
            <a:gd name="adj" fmla="val 25000"/>
            <a:gd name="vf" fmla="val 115470"/>
          </a:avLst>
        </a:prstGeom>
        <a:solidFill>
          <a:srgbClr val="008EB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4038650" y="1680533"/>
        <a:ext cx="1001697" cy="1151376"/>
      </dsp:txXfrm>
    </dsp:sp>
    <dsp:sp modelId="{B0AB0F00-16C2-49F9-A6D7-3FF7A7FA64E5}">
      <dsp:nvSpPr>
        <dsp:cNvPr id="0" name=""/>
        <dsp:cNvSpPr/>
      </dsp:nvSpPr>
      <dsp:spPr>
        <a:xfrm rot="5400000">
          <a:off x="2920323" y="2948385"/>
          <a:ext cx="1672702" cy="1455251"/>
        </a:xfrm>
        <a:prstGeom prst="hexagon">
          <a:avLst>
            <a:gd name="adj" fmla="val 25000"/>
            <a:gd name="vf" fmla="val 115470"/>
          </a:avLst>
        </a:prstGeom>
        <a:solidFill>
          <a:srgbClr val="008EB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 rot="-5400000">
        <a:off x="3255825" y="3100323"/>
        <a:ext cx="1001697" cy="1151376"/>
      </dsp:txXfrm>
    </dsp:sp>
    <dsp:sp modelId="{ECE2E6D6-C914-469D-9D97-1974BBDC807D}">
      <dsp:nvSpPr>
        <dsp:cNvPr id="0" name=""/>
        <dsp:cNvSpPr/>
      </dsp:nvSpPr>
      <dsp:spPr>
        <a:xfrm>
          <a:off x="4528460" y="3174200"/>
          <a:ext cx="1866736" cy="1003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8F0B8A-ADBC-4912-8B19-A86293D5D566}">
      <dsp:nvSpPr>
        <dsp:cNvPr id="0" name=""/>
        <dsp:cNvSpPr/>
      </dsp:nvSpPr>
      <dsp:spPr>
        <a:xfrm rot="5400000">
          <a:off x="1348652" y="2948385"/>
          <a:ext cx="1672702" cy="1455251"/>
        </a:xfrm>
        <a:prstGeom prst="hexagon">
          <a:avLst>
            <a:gd name="adj" fmla="val 25000"/>
            <a:gd name="vf" fmla="val 115470"/>
          </a:avLst>
        </a:prstGeom>
        <a:solidFill>
          <a:srgbClr val="008EB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1684154" y="3100323"/>
        <a:ext cx="1001697" cy="11513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33CAA-A5EF-41F3-80F0-0ABAA518B81F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D85A5-0CCC-44A9-AE2D-69BB97234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281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D85A5-0CCC-44A9-AE2D-69BB97234C7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7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D85A5-0CCC-44A9-AE2D-69BB97234C7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55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8C65-8D61-422C-AA75-916A6842219C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521A-FBFE-4182-89AA-9964E294D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789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8C65-8D61-422C-AA75-916A6842219C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521A-FBFE-4182-89AA-9964E294D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45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8C65-8D61-422C-AA75-916A6842219C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521A-FBFE-4182-89AA-9964E294DFC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9822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8C65-8D61-422C-AA75-916A6842219C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521A-FBFE-4182-89AA-9964E294D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05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8C65-8D61-422C-AA75-916A6842219C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521A-FBFE-4182-89AA-9964E294DFC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9459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8C65-8D61-422C-AA75-916A6842219C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521A-FBFE-4182-89AA-9964E294D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485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8C65-8D61-422C-AA75-916A6842219C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521A-FBFE-4182-89AA-9964E294D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473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8C65-8D61-422C-AA75-916A6842219C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521A-FBFE-4182-89AA-9964E294D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56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8C65-8D61-422C-AA75-916A6842219C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521A-FBFE-4182-89AA-9964E294D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026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8C65-8D61-422C-AA75-916A6842219C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521A-FBFE-4182-89AA-9964E294D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14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8C65-8D61-422C-AA75-916A6842219C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521A-FBFE-4182-89AA-9964E294D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0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8C65-8D61-422C-AA75-916A6842219C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521A-FBFE-4182-89AA-9964E294D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817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8C65-8D61-422C-AA75-916A6842219C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521A-FBFE-4182-89AA-9964E294D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81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8C65-8D61-422C-AA75-916A6842219C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521A-FBFE-4182-89AA-9964E294D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135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8C65-8D61-422C-AA75-916A6842219C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521A-FBFE-4182-89AA-9964E294D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210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E521A-FBFE-4182-89AA-9964E294DFC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E8C65-8D61-422C-AA75-916A6842219C}" type="datetimeFigureOut">
              <a:rPr lang="ru-RU" smtClean="0"/>
              <a:t>20.01.2022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328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E8C65-8D61-422C-AA75-916A6842219C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6DE521A-FBFE-4182-89AA-9964E294DF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22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69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68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2.png"/><Relationship Id="rId7" Type="http://schemas.openxmlformats.org/officeDocument/2006/relationships/image" Target="../media/image9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mp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9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8.png"/><Relationship Id="rId9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.png"/><Relationship Id="rId16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2" y="3173087"/>
            <a:ext cx="11124387" cy="332396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</a:t>
            </a:r>
            <a:r>
              <a:rPr lang="ru-RU" sz="3200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бюджетное общеобразовательное </a:t>
            </a:r>
            <a:r>
              <a:rPr lang="ru-RU" sz="3200" b="1" dirty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 </a:t>
            </a:r>
            <a:r>
              <a:rPr lang="ru-RU" sz="3200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Москвы «</a:t>
            </a:r>
            <a:r>
              <a:rPr lang="ru-RU" sz="3200" b="1" dirty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937 </a:t>
            </a:r>
            <a:r>
              <a:rPr lang="ru-RU" sz="3200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Героя Российской </a:t>
            </a:r>
            <a:r>
              <a:rPr lang="ru-RU" sz="3200" b="1" dirty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Федерации </a:t>
            </a:r>
            <a:r>
              <a:rPr lang="ru-RU" sz="3200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А.В</a:t>
            </a:r>
            <a:r>
              <a:rPr lang="ru-RU" sz="3200" b="1" dirty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Перова</a:t>
            </a:r>
            <a:r>
              <a:rPr lang="ru-RU" sz="3200" dirty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2" y="0"/>
            <a:ext cx="2557903" cy="286776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49992" y="511155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</a:t>
            </a:r>
            <a:r>
              <a:rPr lang="ru-RU" sz="200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ГБОУ </a:t>
            </a:r>
            <a:r>
              <a:rPr lang="ru-RU" sz="2000" smtClean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</a:t>
            </a:r>
            <a:r>
              <a:rPr lang="ru-RU" sz="2000" dirty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937</a:t>
            </a:r>
          </a:p>
          <a:p>
            <a:r>
              <a:rPr lang="ru-RU" sz="2000" dirty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Дмитриева </a:t>
            </a:r>
            <a:r>
              <a:rPr lang="ru-RU" sz="2000" dirty="0" smtClean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Наталия Николаевна </a:t>
            </a:r>
            <a:endParaRPr lang="ru-RU" sz="2000" dirty="0">
              <a:solidFill>
                <a:srgbClr val="3498D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24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73437"/>
            <a:ext cx="8750300" cy="732069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47627F"/>
                </a:solidFill>
              </a:rPr>
              <a:t/>
            </a:r>
            <a:br>
              <a:rPr lang="ru-RU" sz="3200" b="1" dirty="0" smtClean="0">
                <a:solidFill>
                  <a:srgbClr val="47627F"/>
                </a:solidFill>
              </a:rPr>
            </a:br>
            <a:endParaRPr lang="ru-RU" sz="31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03526" y="5600066"/>
            <a:ext cx="43155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муниципальный этап</a:t>
            </a:r>
          </a:p>
          <a:p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региональный 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этап (география, литература)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заключительный этап (география)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2" y="4322244"/>
            <a:ext cx="1984346" cy="21050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326" y="1668968"/>
            <a:ext cx="2943069" cy="6410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43" y="1493798"/>
            <a:ext cx="1722195" cy="162485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579165" y="3102092"/>
            <a:ext cx="15620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призёра</a:t>
            </a:r>
          </a:p>
          <a:p>
            <a:r>
              <a:rPr lang="ru-RU" sz="1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победителя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71710" y="2708375"/>
            <a:ext cx="19326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победителей</a:t>
            </a:r>
          </a:p>
          <a:p>
            <a:pPr algn="ctr"/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9" y="121974"/>
            <a:ext cx="1245747" cy="139665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156346" y="259307"/>
            <a:ext cx="72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ОЛИМПИАДНОЕ ДВИЖЕНИЕ</a:t>
            </a:r>
            <a:endParaRPr lang="ru-RU" sz="2800" dirty="0">
              <a:solidFill>
                <a:srgbClr val="002060"/>
              </a:solidFill>
            </a:endParaRPr>
          </a:p>
        </p:txBody>
      </p:sp>
      <p:grpSp>
        <p:nvGrpSpPr>
          <p:cNvPr id="13" name="object 5"/>
          <p:cNvGrpSpPr/>
          <p:nvPr/>
        </p:nvGrpSpPr>
        <p:grpSpPr>
          <a:xfrm>
            <a:off x="1987745" y="968164"/>
            <a:ext cx="9111179" cy="2776352"/>
            <a:chOff x="89391" y="1458213"/>
            <a:chExt cx="7156450" cy="2466340"/>
          </a:xfrm>
        </p:grpSpPr>
        <p:sp>
          <p:nvSpPr>
            <p:cNvPr id="14" name="object 6"/>
            <p:cNvSpPr/>
            <p:nvPr/>
          </p:nvSpPr>
          <p:spPr>
            <a:xfrm>
              <a:off x="95741" y="1464563"/>
              <a:ext cx="7140575" cy="2453640"/>
            </a:xfrm>
            <a:custGeom>
              <a:avLst/>
              <a:gdLst/>
              <a:ahLst/>
              <a:cxnLst/>
              <a:rect l="l" t="t" r="r" b="b"/>
              <a:pathLst>
                <a:path w="7140575" h="2453640">
                  <a:moveTo>
                    <a:pt x="0" y="408939"/>
                  </a:moveTo>
                  <a:lnTo>
                    <a:pt x="2751" y="361257"/>
                  </a:lnTo>
                  <a:lnTo>
                    <a:pt x="10799" y="315188"/>
                  </a:lnTo>
                  <a:lnTo>
                    <a:pt x="23838" y="271039"/>
                  </a:lnTo>
                  <a:lnTo>
                    <a:pt x="41562" y="229118"/>
                  </a:lnTo>
                  <a:lnTo>
                    <a:pt x="63662" y="189732"/>
                  </a:lnTo>
                  <a:lnTo>
                    <a:pt x="89833" y="153187"/>
                  </a:lnTo>
                  <a:lnTo>
                    <a:pt x="119767" y="119792"/>
                  </a:lnTo>
                  <a:lnTo>
                    <a:pt x="153158" y="89853"/>
                  </a:lnTo>
                  <a:lnTo>
                    <a:pt x="189700" y="63678"/>
                  </a:lnTo>
                  <a:lnTo>
                    <a:pt x="229084" y="41573"/>
                  </a:lnTo>
                  <a:lnTo>
                    <a:pt x="271005" y="23845"/>
                  </a:lnTo>
                  <a:lnTo>
                    <a:pt x="315155" y="10802"/>
                  </a:lnTo>
                  <a:lnTo>
                    <a:pt x="361229" y="2751"/>
                  </a:lnTo>
                  <a:lnTo>
                    <a:pt x="408918" y="0"/>
                  </a:lnTo>
                  <a:lnTo>
                    <a:pt x="6731397" y="0"/>
                  </a:lnTo>
                  <a:lnTo>
                    <a:pt x="6779080" y="2751"/>
                  </a:lnTo>
                  <a:lnTo>
                    <a:pt x="6825149" y="10802"/>
                  </a:lnTo>
                  <a:lnTo>
                    <a:pt x="6869298" y="23845"/>
                  </a:lnTo>
                  <a:lnTo>
                    <a:pt x="6911219" y="41573"/>
                  </a:lnTo>
                  <a:lnTo>
                    <a:pt x="6950605" y="63678"/>
                  </a:lnTo>
                  <a:lnTo>
                    <a:pt x="6987149" y="89853"/>
                  </a:lnTo>
                  <a:lnTo>
                    <a:pt x="7020544" y="119792"/>
                  </a:lnTo>
                  <a:lnTo>
                    <a:pt x="7050483" y="153187"/>
                  </a:lnTo>
                  <a:lnTo>
                    <a:pt x="7076659" y="189732"/>
                  </a:lnTo>
                  <a:lnTo>
                    <a:pt x="7098764" y="229118"/>
                  </a:lnTo>
                  <a:lnTo>
                    <a:pt x="7116491" y="271039"/>
                  </a:lnTo>
                  <a:lnTo>
                    <a:pt x="7129534" y="315188"/>
                  </a:lnTo>
                  <a:lnTo>
                    <a:pt x="7137585" y="361257"/>
                  </a:lnTo>
                  <a:lnTo>
                    <a:pt x="7140337" y="408939"/>
                  </a:lnTo>
                  <a:lnTo>
                    <a:pt x="7140337" y="2044573"/>
                  </a:lnTo>
                  <a:lnTo>
                    <a:pt x="7137585" y="2092255"/>
                  </a:lnTo>
                  <a:lnTo>
                    <a:pt x="7129534" y="2138324"/>
                  </a:lnTo>
                  <a:lnTo>
                    <a:pt x="7116491" y="2182473"/>
                  </a:lnTo>
                  <a:lnTo>
                    <a:pt x="7098764" y="2224394"/>
                  </a:lnTo>
                  <a:lnTo>
                    <a:pt x="7076659" y="2263780"/>
                  </a:lnTo>
                  <a:lnTo>
                    <a:pt x="7050483" y="2300325"/>
                  </a:lnTo>
                  <a:lnTo>
                    <a:pt x="7020544" y="2333720"/>
                  </a:lnTo>
                  <a:lnTo>
                    <a:pt x="6987149" y="2363659"/>
                  </a:lnTo>
                  <a:lnTo>
                    <a:pt x="6950605" y="2389834"/>
                  </a:lnTo>
                  <a:lnTo>
                    <a:pt x="6911219" y="2411939"/>
                  </a:lnTo>
                  <a:lnTo>
                    <a:pt x="6869298" y="2429667"/>
                  </a:lnTo>
                  <a:lnTo>
                    <a:pt x="6825149" y="2442710"/>
                  </a:lnTo>
                  <a:lnTo>
                    <a:pt x="6779080" y="2450761"/>
                  </a:lnTo>
                  <a:lnTo>
                    <a:pt x="6731397" y="2453513"/>
                  </a:lnTo>
                  <a:lnTo>
                    <a:pt x="408918" y="2453513"/>
                  </a:lnTo>
                  <a:lnTo>
                    <a:pt x="361229" y="2450761"/>
                  </a:lnTo>
                  <a:lnTo>
                    <a:pt x="315155" y="2442710"/>
                  </a:lnTo>
                  <a:lnTo>
                    <a:pt x="271005" y="2429667"/>
                  </a:lnTo>
                  <a:lnTo>
                    <a:pt x="229084" y="2411939"/>
                  </a:lnTo>
                  <a:lnTo>
                    <a:pt x="189700" y="2389834"/>
                  </a:lnTo>
                  <a:lnTo>
                    <a:pt x="153158" y="2363659"/>
                  </a:lnTo>
                  <a:lnTo>
                    <a:pt x="119767" y="2333720"/>
                  </a:lnTo>
                  <a:lnTo>
                    <a:pt x="89833" y="2300325"/>
                  </a:lnTo>
                  <a:lnTo>
                    <a:pt x="63662" y="2263780"/>
                  </a:lnTo>
                  <a:lnTo>
                    <a:pt x="41562" y="2224394"/>
                  </a:lnTo>
                  <a:lnTo>
                    <a:pt x="23838" y="2182473"/>
                  </a:lnTo>
                  <a:lnTo>
                    <a:pt x="10799" y="2138324"/>
                  </a:lnTo>
                  <a:lnTo>
                    <a:pt x="2751" y="2092255"/>
                  </a:lnTo>
                  <a:lnTo>
                    <a:pt x="0" y="2044573"/>
                  </a:lnTo>
                  <a:lnTo>
                    <a:pt x="0" y="408939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7"/>
            <p:cNvSpPr/>
            <p:nvPr/>
          </p:nvSpPr>
          <p:spPr>
            <a:xfrm>
              <a:off x="143560" y="1909318"/>
              <a:ext cx="7092950" cy="0"/>
            </a:xfrm>
            <a:custGeom>
              <a:avLst/>
              <a:gdLst/>
              <a:ahLst/>
              <a:cxnLst/>
              <a:rect l="l" t="t" r="r" b="b"/>
              <a:pathLst>
                <a:path w="7092950">
                  <a:moveTo>
                    <a:pt x="0" y="0"/>
                  </a:moveTo>
                  <a:lnTo>
                    <a:pt x="7092518" y="0"/>
                  </a:lnTo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75974" y="1485974"/>
            <a:ext cx="1760945" cy="10609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2561" y="2708375"/>
            <a:ext cx="16870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призёров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победителя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bject 8"/>
          <p:cNvSpPr txBox="1"/>
          <p:nvPr/>
        </p:nvSpPr>
        <p:spPr>
          <a:xfrm>
            <a:off x="4890515" y="959368"/>
            <a:ext cx="30460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Социокультурные</a:t>
            </a:r>
            <a:r>
              <a:rPr sz="1800" b="1" spc="-45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олимпиады</a:t>
            </a:r>
            <a:endParaRPr sz="1800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19" name="object 14"/>
          <p:cNvGrpSpPr/>
          <p:nvPr/>
        </p:nvGrpSpPr>
        <p:grpSpPr>
          <a:xfrm>
            <a:off x="620686" y="3886658"/>
            <a:ext cx="9059342" cy="2734860"/>
            <a:chOff x="137210" y="4149725"/>
            <a:chExt cx="7156450" cy="2466340"/>
          </a:xfrm>
        </p:grpSpPr>
        <p:sp>
          <p:nvSpPr>
            <p:cNvPr id="20" name="object 15"/>
            <p:cNvSpPr/>
            <p:nvPr/>
          </p:nvSpPr>
          <p:spPr>
            <a:xfrm>
              <a:off x="143560" y="4156075"/>
              <a:ext cx="7140575" cy="2453640"/>
            </a:xfrm>
            <a:custGeom>
              <a:avLst/>
              <a:gdLst/>
              <a:ahLst/>
              <a:cxnLst/>
              <a:rect l="l" t="t" r="r" b="b"/>
              <a:pathLst>
                <a:path w="7140575" h="2453640">
                  <a:moveTo>
                    <a:pt x="0" y="408939"/>
                  </a:moveTo>
                  <a:lnTo>
                    <a:pt x="2751" y="361233"/>
                  </a:lnTo>
                  <a:lnTo>
                    <a:pt x="10800" y="315148"/>
                  </a:lnTo>
                  <a:lnTo>
                    <a:pt x="23839" y="270988"/>
                  </a:lnTo>
                  <a:lnTo>
                    <a:pt x="41563" y="229062"/>
                  </a:lnTo>
                  <a:lnTo>
                    <a:pt x="63665" y="189675"/>
                  </a:lnTo>
                  <a:lnTo>
                    <a:pt x="89836" y="153134"/>
                  </a:lnTo>
                  <a:lnTo>
                    <a:pt x="119772" y="119745"/>
                  </a:lnTo>
                  <a:lnTo>
                    <a:pt x="153164" y="89813"/>
                  </a:lnTo>
                  <a:lnTo>
                    <a:pt x="189706" y="63646"/>
                  </a:lnTo>
                  <a:lnTo>
                    <a:pt x="229091" y="41550"/>
                  </a:lnTo>
                  <a:lnTo>
                    <a:pt x="271013" y="23831"/>
                  </a:lnTo>
                  <a:lnTo>
                    <a:pt x="315164" y="10796"/>
                  </a:lnTo>
                  <a:lnTo>
                    <a:pt x="361237" y="2750"/>
                  </a:lnTo>
                  <a:lnTo>
                    <a:pt x="408927" y="0"/>
                  </a:lnTo>
                  <a:lnTo>
                    <a:pt x="6731457" y="0"/>
                  </a:lnTo>
                  <a:lnTo>
                    <a:pt x="6779138" y="2750"/>
                  </a:lnTo>
                  <a:lnTo>
                    <a:pt x="6825202" y="10796"/>
                  </a:lnTo>
                  <a:lnTo>
                    <a:pt x="6869342" y="23831"/>
                  </a:lnTo>
                  <a:lnTo>
                    <a:pt x="6911253" y="41550"/>
                  </a:lnTo>
                  <a:lnTo>
                    <a:pt x="6950628" y="63646"/>
                  </a:lnTo>
                  <a:lnTo>
                    <a:pt x="6987159" y="89813"/>
                  </a:lnTo>
                  <a:lnTo>
                    <a:pt x="7020540" y="119745"/>
                  </a:lnTo>
                  <a:lnTo>
                    <a:pt x="7050466" y="153134"/>
                  </a:lnTo>
                  <a:lnTo>
                    <a:pt x="7076629" y="189675"/>
                  </a:lnTo>
                  <a:lnTo>
                    <a:pt x="7098722" y="229062"/>
                  </a:lnTo>
                  <a:lnTo>
                    <a:pt x="7116439" y="270988"/>
                  </a:lnTo>
                  <a:lnTo>
                    <a:pt x="7129474" y="315148"/>
                  </a:lnTo>
                  <a:lnTo>
                    <a:pt x="7137520" y="361233"/>
                  </a:lnTo>
                  <a:lnTo>
                    <a:pt x="7140270" y="408939"/>
                  </a:lnTo>
                  <a:lnTo>
                    <a:pt x="7140270" y="2044547"/>
                  </a:lnTo>
                  <a:lnTo>
                    <a:pt x="7137520" y="2092237"/>
                  </a:lnTo>
                  <a:lnTo>
                    <a:pt x="7129474" y="2138310"/>
                  </a:lnTo>
                  <a:lnTo>
                    <a:pt x="7116439" y="2182461"/>
                  </a:lnTo>
                  <a:lnTo>
                    <a:pt x="7098722" y="2224383"/>
                  </a:lnTo>
                  <a:lnTo>
                    <a:pt x="7076629" y="2263768"/>
                  </a:lnTo>
                  <a:lnTo>
                    <a:pt x="7050466" y="2300310"/>
                  </a:lnTo>
                  <a:lnTo>
                    <a:pt x="7020540" y="2333702"/>
                  </a:lnTo>
                  <a:lnTo>
                    <a:pt x="6987159" y="2363638"/>
                  </a:lnTo>
                  <a:lnTo>
                    <a:pt x="6950628" y="2389809"/>
                  </a:lnTo>
                  <a:lnTo>
                    <a:pt x="6911253" y="2411911"/>
                  </a:lnTo>
                  <a:lnTo>
                    <a:pt x="6869342" y="2429634"/>
                  </a:lnTo>
                  <a:lnTo>
                    <a:pt x="6825202" y="2442674"/>
                  </a:lnTo>
                  <a:lnTo>
                    <a:pt x="6779138" y="2450723"/>
                  </a:lnTo>
                  <a:lnTo>
                    <a:pt x="6731457" y="2453474"/>
                  </a:lnTo>
                  <a:lnTo>
                    <a:pt x="408927" y="2453474"/>
                  </a:lnTo>
                  <a:lnTo>
                    <a:pt x="361237" y="2450723"/>
                  </a:lnTo>
                  <a:lnTo>
                    <a:pt x="315164" y="2442674"/>
                  </a:lnTo>
                  <a:lnTo>
                    <a:pt x="271013" y="2429634"/>
                  </a:lnTo>
                  <a:lnTo>
                    <a:pt x="229091" y="2411911"/>
                  </a:lnTo>
                  <a:lnTo>
                    <a:pt x="189706" y="2389809"/>
                  </a:lnTo>
                  <a:lnTo>
                    <a:pt x="153164" y="2363638"/>
                  </a:lnTo>
                  <a:lnTo>
                    <a:pt x="119772" y="2333702"/>
                  </a:lnTo>
                  <a:lnTo>
                    <a:pt x="89836" y="2300310"/>
                  </a:lnTo>
                  <a:lnTo>
                    <a:pt x="63665" y="2263768"/>
                  </a:lnTo>
                  <a:lnTo>
                    <a:pt x="41563" y="2224383"/>
                  </a:lnTo>
                  <a:lnTo>
                    <a:pt x="23839" y="2182461"/>
                  </a:lnTo>
                  <a:lnTo>
                    <a:pt x="10800" y="2138310"/>
                  </a:lnTo>
                  <a:lnTo>
                    <a:pt x="2751" y="2092237"/>
                  </a:lnTo>
                  <a:lnTo>
                    <a:pt x="0" y="2044547"/>
                  </a:lnTo>
                  <a:lnTo>
                    <a:pt x="0" y="408939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6"/>
            <p:cNvSpPr/>
            <p:nvPr/>
          </p:nvSpPr>
          <p:spPr>
            <a:xfrm>
              <a:off x="191388" y="4531106"/>
              <a:ext cx="7092950" cy="0"/>
            </a:xfrm>
            <a:custGeom>
              <a:avLst/>
              <a:gdLst/>
              <a:ahLst/>
              <a:cxnLst/>
              <a:rect l="l" t="t" r="r" b="b"/>
              <a:pathLst>
                <a:path w="7092950">
                  <a:moveTo>
                    <a:pt x="0" y="0"/>
                  </a:moveTo>
                  <a:lnTo>
                    <a:pt x="7092441" y="0"/>
                  </a:lnTo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17"/>
          <p:cNvSpPr txBox="1"/>
          <p:nvPr/>
        </p:nvSpPr>
        <p:spPr>
          <a:xfrm>
            <a:off x="3204293" y="3959738"/>
            <a:ext cx="30581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Образовательные</a:t>
            </a:r>
            <a:r>
              <a:rPr sz="1800" b="1" spc="-8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олимпиады</a:t>
            </a:r>
            <a:endParaRPr sz="1800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23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69097" y="4509133"/>
            <a:ext cx="2624566" cy="10488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96810" y="5609599"/>
            <a:ext cx="2606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призёр (математика)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27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63.userapi.com/impg/D62b30kBJRX5AbCqqqSGd0Agv5-OMcxx3JjogQ/br-y7OsUFH8.jpg?size=1280x1280&amp;quality=96&amp;sign=6802e2716376f97f8ba6e93fa6d55093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r="3991"/>
          <a:stretch/>
        </p:blipFill>
        <p:spPr bwMode="auto">
          <a:xfrm>
            <a:off x="343399" y="2341986"/>
            <a:ext cx="4140200" cy="451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9" y="121974"/>
            <a:ext cx="1245747" cy="139665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765" y="3522133"/>
            <a:ext cx="5003800" cy="3335867"/>
          </a:xfrm>
          <a:prstGeom prst="rect">
            <a:avLst/>
          </a:prstGeom>
        </p:spPr>
      </p:pic>
      <p:grpSp>
        <p:nvGrpSpPr>
          <p:cNvPr id="9" name="object 2"/>
          <p:cNvGrpSpPr/>
          <p:nvPr/>
        </p:nvGrpSpPr>
        <p:grpSpPr>
          <a:xfrm>
            <a:off x="5026465" y="142377"/>
            <a:ext cx="6966584" cy="2033270"/>
            <a:chOff x="5149850" y="4292980"/>
            <a:chExt cx="6966584" cy="2033270"/>
          </a:xfrm>
        </p:grpSpPr>
        <p:sp>
          <p:nvSpPr>
            <p:cNvPr id="12" name="object 3"/>
            <p:cNvSpPr/>
            <p:nvPr/>
          </p:nvSpPr>
          <p:spPr>
            <a:xfrm>
              <a:off x="5156200" y="4299330"/>
              <a:ext cx="6953884" cy="2020570"/>
            </a:xfrm>
            <a:custGeom>
              <a:avLst/>
              <a:gdLst/>
              <a:ahLst/>
              <a:cxnLst/>
              <a:rect l="l" t="t" r="r" b="b"/>
              <a:pathLst>
                <a:path w="6953884" h="2020570">
                  <a:moveTo>
                    <a:pt x="6616827" y="0"/>
                  </a:moveTo>
                  <a:lnTo>
                    <a:pt x="336676" y="0"/>
                  </a:lnTo>
                  <a:lnTo>
                    <a:pt x="290994" y="3073"/>
                  </a:lnTo>
                  <a:lnTo>
                    <a:pt x="247179" y="12027"/>
                  </a:lnTo>
                  <a:lnTo>
                    <a:pt x="205632" y="26459"/>
                  </a:lnTo>
                  <a:lnTo>
                    <a:pt x="166755" y="45969"/>
                  </a:lnTo>
                  <a:lnTo>
                    <a:pt x="130949" y="70155"/>
                  </a:lnTo>
                  <a:lnTo>
                    <a:pt x="98615" y="98615"/>
                  </a:lnTo>
                  <a:lnTo>
                    <a:pt x="70155" y="130949"/>
                  </a:lnTo>
                  <a:lnTo>
                    <a:pt x="45969" y="166755"/>
                  </a:lnTo>
                  <a:lnTo>
                    <a:pt x="26459" y="205632"/>
                  </a:lnTo>
                  <a:lnTo>
                    <a:pt x="12027" y="247179"/>
                  </a:lnTo>
                  <a:lnTo>
                    <a:pt x="3073" y="290994"/>
                  </a:lnTo>
                  <a:lnTo>
                    <a:pt x="0" y="336677"/>
                  </a:lnTo>
                  <a:lnTo>
                    <a:pt x="0" y="1683512"/>
                  </a:lnTo>
                  <a:lnTo>
                    <a:pt x="3073" y="1729202"/>
                  </a:lnTo>
                  <a:lnTo>
                    <a:pt x="12027" y="1773024"/>
                  </a:lnTo>
                  <a:lnTo>
                    <a:pt x="26459" y="1814576"/>
                  </a:lnTo>
                  <a:lnTo>
                    <a:pt x="45969" y="1853456"/>
                  </a:lnTo>
                  <a:lnTo>
                    <a:pt x="70155" y="1889265"/>
                  </a:lnTo>
                  <a:lnTo>
                    <a:pt x="98615" y="1921600"/>
                  </a:lnTo>
                  <a:lnTo>
                    <a:pt x="130949" y="1950061"/>
                  </a:lnTo>
                  <a:lnTo>
                    <a:pt x="166755" y="1974246"/>
                  </a:lnTo>
                  <a:lnTo>
                    <a:pt x="205632" y="1993756"/>
                  </a:lnTo>
                  <a:lnTo>
                    <a:pt x="247179" y="2008187"/>
                  </a:lnTo>
                  <a:lnTo>
                    <a:pt x="290994" y="2017140"/>
                  </a:lnTo>
                  <a:lnTo>
                    <a:pt x="336676" y="2020214"/>
                  </a:lnTo>
                  <a:lnTo>
                    <a:pt x="6616827" y="2020214"/>
                  </a:lnTo>
                  <a:lnTo>
                    <a:pt x="6662538" y="2017140"/>
                  </a:lnTo>
                  <a:lnTo>
                    <a:pt x="6706377" y="2008187"/>
                  </a:lnTo>
                  <a:lnTo>
                    <a:pt x="6747944" y="1993756"/>
                  </a:lnTo>
                  <a:lnTo>
                    <a:pt x="6786837" y="1974246"/>
                  </a:lnTo>
                  <a:lnTo>
                    <a:pt x="6822656" y="1950061"/>
                  </a:lnTo>
                  <a:lnTo>
                    <a:pt x="6854999" y="1921600"/>
                  </a:lnTo>
                  <a:lnTo>
                    <a:pt x="6883466" y="1889265"/>
                  </a:lnTo>
                  <a:lnTo>
                    <a:pt x="6907657" y="1853456"/>
                  </a:lnTo>
                  <a:lnTo>
                    <a:pt x="6927169" y="1814576"/>
                  </a:lnTo>
                  <a:lnTo>
                    <a:pt x="6941603" y="1773024"/>
                  </a:lnTo>
                  <a:lnTo>
                    <a:pt x="6950557" y="1729202"/>
                  </a:lnTo>
                  <a:lnTo>
                    <a:pt x="6953631" y="1683512"/>
                  </a:lnTo>
                  <a:lnTo>
                    <a:pt x="6953631" y="336677"/>
                  </a:lnTo>
                  <a:lnTo>
                    <a:pt x="6950557" y="290994"/>
                  </a:lnTo>
                  <a:lnTo>
                    <a:pt x="6941603" y="247179"/>
                  </a:lnTo>
                  <a:lnTo>
                    <a:pt x="6927169" y="205632"/>
                  </a:lnTo>
                  <a:lnTo>
                    <a:pt x="6907657" y="166755"/>
                  </a:lnTo>
                  <a:lnTo>
                    <a:pt x="6883466" y="130949"/>
                  </a:lnTo>
                  <a:lnTo>
                    <a:pt x="6854999" y="98615"/>
                  </a:lnTo>
                  <a:lnTo>
                    <a:pt x="6822656" y="70155"/>
                  </a:lnTo>
                  <a:lnTo>
                    <a:pt x="6786837" y="45969"/>
                  </a:lnTo>
                  <a:lnTo>
                    <a:pt x="6747944" y="26459"/>
                  </a:lnTo>
                  <a:lnTo>
                    <a:pt x="6706377" y="12027"/>
                  </a:lnTo>
                  <a:lnTo>
                    <a:pt x="6662538" y="3073"/>
                  </a:lnTo>
                  <a:lnTo>
                    <a:pt x="6616827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4"/>
            <p:cNvSpPr/>
            <p:nvPr/>
          </p:nvSpPr>
          <p:spPr>
            <a:xfrm>
              <a:off x="5156200" y="4299330"/>
              <a:ext cx="6953884" cy="2020570"/>
            </a:xfrm>
            <a:custGeom>
              <a:avLst/>
              <a:gdLst/>
              <a:ahLst/>
              <a:cxnLst/>
              <a:rect l="l" t="t" r="r" b="b"/>
              <a:pathLst>
                <a:path w="6953884" h="2020570">
                  <a:moveTo>
                    <a:pt x="0" y="336677"/>
                  </a:moveTo>
                  <a:lnTo>
                    <a:pt x="3073" y="290994"/>
                  </a:lnTo>
                  <a:lnTo>
                    <a:pt x="12027" y="247179"/>
                  </a:lnTo>
                  <a:lnTo>
                    <a:pt x="26459" y="205632"/>
                  </a:lnTo>
                  <a:lnTo>
                    <a:pt x="45969" y="166755"/>
                  </a:lnTo>
                  <a:lnTo>
                    <a:pt x="70155" y="130949"/>
                  </a:lnTo>
                  <a:lnTo>
                    <a:pt x="98615" y="98615"/>
                  </a:lnTo>
                  <a:lnTo>
                    <a:pt x="130949" y="70155"/>
                  </a:lnTo>
                  <a:lnTo>
                    <a:pt x="166755" y="45969"/>
                  </a:lnTo>
                  <a:lnTo>
                    <a:pt x="205632" y="26459"/>
                  </a:lnTo>
                  <a:lnTo>
                    <a:pt x="247179" y="12027"/>
                  </a:lnTo>
                  <a:lnTo>
                    <a:pt x="290994" y="3073"/>
                  </a:lnTo>
                  <a:lnTo>
                    <a:pt x="336676" y="0"/>
                  </a:lnTo>
                  <a:lnTo>
                    <a:pt x="6616827" y="0"/>
                  </a:lnTo>
                  <a:lnTo>
                    <a:pt x="6662538" y="3073"/>
                  </a:lnTo>
                  <a:lnTo>
                    <a:pt x="6706377" y="12027"/>
                  </a:lnTo>
                  <a:lnTo>
                    <a:pt x="6747944" y="26459"/>
                  </a:lnTo>
                  <a:lnTo>
                    <a:pt x="6786837" y="45969"/>
                  </a:lnTo>
                  <a:lnTo>
                    <a:pt x="6822656" y="70155"/>
                  </a:lnTo>
                  <a:lnTo>
                    <a:pt x="6854999" y="98615"/>
                  </a:lnTo>
                  <a:lnTo>
                    <a:pt x="6883466" y="130949"/>
                  </a:lnTo>
                  <a:lnTo>
                    <a:pt x="6907657" y="166755"/>
                  </a:lnTo>
                  <a:lnTo>
                    <a:pt x="6927169" y="205632"/>
                  </a:lnTo>
                  <a:lnTo>
                    <a:pt x="6941603" y="247179"/>
                  </a:lnTo>
                  <a:lnTo>
                    <a:pt x="6950557" y="290994"/>
                  </a:lnTo>
                  <a:lnTo>
                    <a:pt x="6953631" y="336677"/>
                  </a:lnTo>
                  <a:lnTo>
                    <a:pt x="6953631" y="1683512"/>
                  </a:lnTo>
                  <a:lnTo>
                    <a:pt x="6950557" y="1729202"/>
                  </a:lnTo>
                  <a:lnTo>
                    <a:pt x="6941603" y="1773024"/>
                  </a:lnTo>
                  <a:lnTo>
                    <a:pt x="6927169" y="1814576"/>
                  </a:lnTo>
                  <a:lnTo>
                    <a:pt x="6907657" y="1853456"/>
                  </a:lnTo>
                  <a:lnTo>
                    <a:pt x="6883466" y="1889265"/>
                  </a:lnTo>
                  <a:lnTo>
                    <a:pt x="6854999" y="1921600"/>
                  </a:lnTo>
                  <a:lnTo>
                    <a:pt x="6822656" y="1950061"/>
                  </a:lnTo>
                  <a:lnTo>
                    <a:pt x="6786837" y="1974246"/>
                  </a:lnTo>
                  <a:lnTo>
                    <a:pt x="6747944" y="1993756"/>
                  </a:lnTo>
                  <a:lnTo>
                    <a:pt x="6706377" y="2008187"/>
                  </a:lnTo>
                  <a:lnTo>
                    <a:pt x="6662538" y="2017140"/>
                  </a:lnTo>
                  <a:lnTo>
                    <a:pt x="6616827" y="2020214"/>
                  </a:lnTo>
                  <a:lnTo>
                    <a:pt x="336676" y="2020214"/>
                  </a:lnTo>
                  <a:lnTo>
                    <a:pt x="290994" y="2017140"/>
                  </a:lnTo>
                  <a:lnTo>
                    <a:pt x="247179" y="2008187"/>
                  </a:lnTo>
                  <a:lnTo>
                    <a:pt x="205632" y="1993756"/>
                  </a:lnTo>
                  <a:lnTo>
                    <a:pt x="166755" y="1974246"/>
                  </a:lnTo>
                  <a:lnTo>
                    <a:pt x="130949" y="1950061"/>
                  </a:lnTo>
                  <a:lnTo>
                    <a:pt x="98615" y="1921600"/>
                  </a:lnTo>
                  <a:lnTo>
                    <a:pt x="70155" y="1889265"/>
                  </a:lnTo>
                  <a:lnTo>
                    <a:pt x="45969" y="1853456"/>
                  </a:lnTo>
                  <a:lnTo>
                    <a:pt x="26459" y="1814576"/>
                  </a:lnTo>
                  <a:lnTo>
                    <a:pt x="12027" y="1773024"/>
                  </a:lnTo>
                  <a:lnTo>
                    <a:pt x="3073" y="1729202"/>
                  </a:lnTo>
                  <a:lnTo>
                    <a:pt x="0" y="1683512"/>
                  </a:lnTo>
                  <a:lnTo>
                    <a:pt x="0" y="336677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22"/>
          <p:cNvGrpSpPr/>
          <p:nvPr/>
        </p:nvGrpSpPr>
        <p:grpSpPr>
          <a:xfrm>
            <a:off x="5032815" y="484187"/>
            <a:ext cx="6858000" cy="1586230"/>
            <a:chOff x="5156200" y="4649508"/>
            <a:chExt cx="6858000" cy="1586230"/>
          </a:xfrm>
        </p:grpSpPr>
        <p:sp>
          <p:nvSpPr>
            <p:cNvPr id="16" name="object 23"/>
            <p:cNvSpPr/>
            <p:nvPr/>
          </p:nvSpPr>
          <p:spPr>
            <a:xfrm>
              <a:off x="5156200" y="4767833"/>
              <a:ext cx="6858000" cy="0"/>
            </a:xfrm>
            <a:custGeom>
              <a:avLst/>
              <a:gdLst/>
              <a:ahLst/>
              <a:cxnLst/>
              <a:rect l="l" t="t" r="r" b="b"/>
              <a:pathLst>
                <a:path w="6858000">
                  <a:moveTo>
                    <a:pt x="0" y="0"/>
                  </a:moveTo>
                  <a:lnTo>
                    <a:pt x="6858000" y="0"/>
                  </a:lnTo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6070" y="4649508"/>
              <a:ext cx="2115057" cy="1586230"/>
            </a:xfrm>
            <a:prstGeom prst="rect">
              <a:avLst/>
            </a:prstGeom>
          </p:spPr>
        </p:pic>
        <p:pic>
          <p:nvPicPr>
            <p:cNvPr id="18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83347" y="4950536"/>
              <a:ext cx="1299209" cy="1176058"/>
            </a:xfrm>
            <a:prstGeom prst="rect">
              <a:avLst/>
            </a:prstGeom>
          </p:spPr>
        </p:pic>
        <p:pic>
          <p:nvPicPr>
            <p:cNvPr id="19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21545" y="4919078"/>
              <a:ext cx="1709927" cy="1207515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7092337" y="200641"/>
            <a:ext cx="2738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Чемпионатное</a:t>
            </a:r>
            <a:r>
              <a:rPr lang="ru-RU" b="1" spc="-8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ru-RU" b="1" spc="-1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движение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20584326">
            <a:off x="944595" y="1113985"/>
            <a:ext cx="3893116" cy="809291"/>
          </a:xfrm>
        </p:spPr>
        <p:txBody>
          <a:bodyPr>
            <a:noAutofit/>
          </a:bodyPr>
          <a:lstStyle/>
          <a:p>
            <a:r>
              <a:rPr lang="en-US" sz="2000" b="1" dirty="0" err="1">
                <a:solidFill>
                  <a:srgbClr val="16405C"/>
                </a:solidFill>
                <a:latin typeface="+mn-lt"/>
                <a:cs typeface="Arial" panose="020B0604020202020204" pitchFamily="34" charset="0"/>
              </a:rPr>
              <a:t>WorldSkills</a:t>
            </a:r>
            <a:r>
              <a:rPr lang="en-US" sz="2000" b="1" dirty="0">
                <a:solidFill>
                  <a:srgbClr val="16405C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16405C"/>
                </a:solidFill>
                <a:latin typeface="+mn-lt"/>
                <a:cs typeface="Arial" panose="020B0604020202020204" pitchFamily="34" charset="0"/>
              </a:rPr>
              <a:t>и </a:t>
            </a:r>
            <a:r>
              <a:rPr lang="ru-RU" sz="2000" b="1" dirty="0" err="1" smtClean="0">
                <a:solidFill>
                  <a:srgbClr val="16405C"/>
                </a:solidFill>
                <a:latin typeface="+mn-lt"/>
                <a:cs typeface="Arial" panose="020B0604020202020204" pitchFamily="34" charset="0"/>
              </a:rPr>
              <a:t>Абилимпикс</a:t>
            </a:r>
            <a:r>
              <a:rPr lang="ru-RU" sz="2000" b="1" dirty="0" smtClean="0">
                <a:solidFill>
                  <a:srgbClr val="16405C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ru-RU" sz="2000" b="1" dirty="0" smtClean="0">
                <a:solidFill>
                  <a:srgbClr val="16405C"/>
                </a:solidFill>
                <a:latin typeface="+mn-lt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16405C"/>
                </a:solidFill>
                <a:latin typeface="+mn-lt"/>
                <a:cs typeface="Arial" panose="020B0604020202020204" pitchFamily="34" charset="0"/>
              </a:rPr>
              <a:t>(2020 – 2021 учебный год</a:t>
            </a:r>
            <a:r>
              <a:rPr lang="ru-RU" sz="2800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2800" dirty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4637886" y="2341986"/>
            <a:ext cx="3886003" cy="217958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KidSkills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год: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Графический </a:t>
            </a:r>
            <a:r>
              <a:rPr lang="ru-RU" sz="1600" dirty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дизайн</a:t>
            </a:r>
            <a:r>
              <a:rPr lang="en-US" sz="1600" dirty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золотая медаль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Сити-Фермерство</a:t>
            </a:r>
            <a:r>
              <a:rPr lang="en-US" sz="1600" dirty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бронзовая медаль</a:t>
            </a:r>
          </a:p>
          <a:p>
            <a:pPr marL="0" indent="0" algn="ctr">
              <a:buNone/>
            </a:pPr>
            <a:endParaRPr lang="ru-RU" sz="1600" b="1" dirty="0">
              <a:solidFill>
                <a:srgbClr val="3498D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4521385" y="4599994"/>
            <a:ext cx="4002504" cy="21371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JuniorSkills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16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WorldSkills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год: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Администрирование </a:t>
            </a:r>
            <a:r>
              <a:rPr lang="ru-RU" sz="1600" dirty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отелей </a:t>
            </a:r>
            <a:r>
              <a:rPr lang="ru-RU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 золотые 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1 серебряная медаль</a:t>
            </a:r>
          </a:p>
        </p:txBody>
      </p:sp>
    </p:spTree>
    <p:extLst>
      <p:ext uri="{BB962C8B-B14F-4D97-AF65-F5344CB8AC3E}">
        <p14:creationId xmlns:p14="http://schemas.microsoft.com/office/powerpoint/2010/main" val="53405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9" y="121974"/>
            <a:ext cx="1245747" cy="139665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8605" y="454323"/>
            <a:ext cx="8041154" cy="79190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имени Героя РФ </a:t>
            </a:r>
            <a:r>
              <a:rPr lang="en-US" sz="2800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Александра </a:t>
            </a:r>
            <a:r>
              <a:rPr lang="ru-RU" sz="2800" b="1" dirty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Валентиновича Перова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59014" y="2046993"/>
            <a:ext cx="9144000" cy="0"/>
          </a:xfrm>
          <a:prstGeom prst="line">
            <a:avLst/>
          </a:prstGeom>
          <a:ln w="19050">
            <a:solidFill>
              <a:srgbClr val="00C1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C:\Users\ваапапр\Desktop\приказ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5710475" y="1516169"/>
            <a:ext cx="3664578" cy="5038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9" y="4437562"/>
            <a:ext cx="9448800" cy="21213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5" name="Picture 13" descr="ПП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364918" y="2971705"/>
            <a:ext cx="2442294" cy="3706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8EB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896" r="89974"/>
                    </a14:imgEffect>
                    <a14:imgEffect>
                      <a14:saturation sat="2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03" y="1427209"/>
            <a:ext cx="1308978" cy="1308978"/>
          </a:xfrm>
          <a:prstGeom prst="rect">
            <a:avLst/>
          </a:prstGeom>
        </p:spPr>
      </p:pic>
      <p:sp>
        <p:nvSpPr>
          <p:cNvPr id="29" name="Объект 2"/>
          <p:cNvSpPr txBox="1">
            <a:spLocks/>
          </p:cNvSpPr>
          <p:nvPr/>
        </p:nvSpPr>
        <p:spPr>
          <a:xfrm>
            <a:off x="966272" y="3331957"/>
            <a:ext cx="8931812" cy="1856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 с Международной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ассоциацией ветеранов "АЛЬФА"</a:t>
            </a:r>
          </a:p>
        </p:txBody>
      </p:sp>
    </p:spTree>
    <p:extLst>
      <p:ext uri="{BB962C8B-B14F-4D97-AF65-F5344CB8AC3E}">
        <p14:creationId xmlns:p14="http://schemas.microsoft.com/office/powerpoint/2010/main" val="12232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03246"/>
            <a:ext cx="9144000" cy="73206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Основы духовно-нравственной культуры народов России</a:t>
            </a:r>
          </a:p>
        </p:txBody>
      </p:sp>
      <p:pic>
        <p:nvPicPr>
          <p:cNvPr id="72" name="Picture 4" descr="C:\Users\birukova\Documents\data\Бирюкова С.Н\ОПК\Встречи со священником\IMG_20180510_144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621" y="1711232"/>
            <a:ext cx="3556000" cy="2667000"/>
          </a:xfrm>
          <a:prstGeom prst="rect">
            <a:avLst/>
          </a:prstGeom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96" y="1167556"/>
            <a:ext cx="457143" cy="457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021" y="1160202"/>
            <a:ext cx="457143" cy="4571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359" y="1153985"/>
            <a:ext cx="457143" cy="4571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87" y="1153987"/>
            <a:ext cx="457143" cy="4571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1" y="1153988"/>
            <a:ext cx="457143" cy="4571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956" y="1162623"/>
            <a:ext cx="457143" cy="4571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330" y="1153985"/>
            <a:ext cx="457143" cy="4571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273" y="1153986"/>
            <a:ext cx="457143" cy="457143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874" y="1177652"/>
            <a:ext cx="457143" cy="457143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99" y="1170298"/>
            <a:ext cx="457143" cy="457143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537" y="1164081"/>
            <a:ext cx="457143" cy="457143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65" y="1164083"/>
            <a:ext cx="457143" cy="457143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279" y="1164084"/>
            <a:ext cx="457143" cy="457143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134" y="1172719"/>
            <a:ext cx="457143" cy="457143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508" y="1164081"/>
            <a:ext cx="457143" cy="457143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451" y="1164082"/>
            <a:ext cx="457143" cy="457143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779" y="1177172"/>
            <a:ext cx="457143" cy="457143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693" y="1177173"/>
            <a:ext cx="457143" cy="457143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17" y="4508838"/>
            <a:ext cx="457143" cy="457143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242" y="4501484"/>
            <a:ext cx="457143" cy="457143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580" y="4495267"/>
            <a:ext cx="457143" cy="457143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08" y="4495269"/>
            <a:ext cx="457143" cy="457143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22" y="4495270"/>
            <a:ext cx="457143" cy="457143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177" y="4503905"/>
            <a:ext cx="457143" cy="457143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51" y="4495267"/>
            <a:ext cx="457143" cy="457143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94" y="4495268"/>
            <a:ext cx="457143" cy="457143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095" y="4518934"/>
            <a:ext cx="457143" cy="457143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420" y="4511580"/>
            <a:ext cx="457143" cy="457143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58" y="4505363"/>
            <a:ext cx="457143" cy="457143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86" y="4505365"/>
            <a:ext cx="457143" cy="457143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00" y="4505366"/>
            <a:ext cx="457143" cy="457143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355" y="4514001"/>
            <a:ext cx="457143" cy="457143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729" y="4505363"/>
            <a:ext cx="457143" cy="457143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672" y="4505364"/>
            <a:ext cx="457143" cy="457143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000" y="4518454"/>
            <a:ext cx="457143" cy="457143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914" y="4518455"/>
            <a:ext cx="457143" cy="457143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t="22884" r="66642" b="12676"/>
          <a:stretch/>
        </p:blipFill>
        <p:spPr bwMode="auto">
          <a:xfrm>
            <a:off x="714953" y="1737301"/>
            <a:ext cx="3424144" cy="4888488"/>
          </a:xfrm>
          <a:prstGeom prst="foldedCorner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" name="Объект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9" y="121974"/>
            <a:ext cx="1245747" cy="139665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Рисунок 41" descr="C:\Users\ivanovata\Desktop\IMG_8045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935" y="1737469"/>
            <a:ext cx="3299943" cy="48883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214647" y="5454869"/>
            <a:ext cx="4475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2 школы в Москве  участвуют в апробации нового учебника и среди этих</a:t>
            </a:r>
            <a:r>
              <a:rPr lang="ru-RU" i="1" dirty="0" smtClean="0"/>
              <a:t> </a:t>
            </a:r>
            <a:r>
              <a:rPr lang="ru-RU" dirty="0" smtClean="0"/>
              <a:t>школ </a:t>
            </a:r>
            <a:r>
              <a:rPr lang="ru-RU" b="1" i="1" dirty="0" smtClean="0"/>
              <a:t>ГБОУ Школа № 937</a:t>
            </a:r>
          </a:p>
        </p:txBody>
      </p:sp>
    </p:spTree>
    <p:extLst>
      <p:ext uri="{BB962C8B-B14F-4D97-AF65-F5344CB8AC3E}">
        <p14:creationId xmlns:p14="http://schemas.microsoft.com/office/powerpoint/2010/main" val="218598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/>
          </p:nvPr>
        </p:nvGraphicFramePr>
        <p:xfrm>
          <a:off x="2671636" y="1190296"/>
          <a:ext cx="6768663" cy="4512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33" y="4361045"/>
            <a:ext cx="917627" cy="9176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138" y="1639611"/>
            <a:ext cx="797526" cy="7259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952" y="4350534"/>
            <a:ext cx="1014248" cy="10142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226" y="3083561"/>
            <a:ext cx="725912" cy="7259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33" y="1639613"/>
            <a:ext cx="993565" cy="7259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15" y="2814839"/>
            <a:ext cx="1150149" cy="11501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66988" y="1540902"/>
            <a:ext cx="2532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Художественно-эстетическая направленность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25609" y="1656514"/>
            <a:ext cx="2532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Естественно-научная направленность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0457" y="2970287"/>
            <a:ext cx="2532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Физкультурно-спортивная направленность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05065" y="3114390"/>
            <a:ext cx="2532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Научно-техническая направленность</a:t>
            </a:r>
            <a:endParaRPr lang="ru-RU" dirty="0"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66987" y="4395993"/>
            <a:ext cx="2532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Туристско-краеведческая направленность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05226" y="4421733"/>
            <a:ext cx="2532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Социально-педагогическая </a:t>
            </a:r>
            <a:r>
              <a:rPr lang="ru-RU" dirty="0">
                <a:solidFill>
                  <a:srgbClr val="000000"/>
                </a:solidFill>
                <a:cs typeface="Calibri" panose="020F0502020204030204" pitchFamily="34" charset="0"/>
              </a:rPr>
              <a:t>направленность</a:t>
            </a:r>
            <a:endParaRPr lang="ru-RU" dirty="0"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5329" y="429050"/>
            <a:ext cx="793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ОБРАЗОВАНИЕ ДЕТЕЙ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1" name="Объект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9" y="121974"/>
            <a:ext cx="1245747" cy="13966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427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30476" y="378113"/>
            <a:ext cx="5445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ВОСТРЕБОВАНЫ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1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9" y="121974"/>
            <a:ext cx="1245747" cy="13966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s://sun9-42.userapi.com/impg/7tXfcGYMx_6j7DTw3KsrB3gH3mhpCHfcCPjWAw/zeaMmKY3_h8.jpg?size=1280x906&amp;quality=96&amp;sign=d2b1620a159fffb662a72cd3ef3c81b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645" y="1958319"/>
            <a:ext cx="2800106" cy="198195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бъект 2"/>
          <p:cNvSpPr txBox="1">
            <a:spLocks/>
          </p:cNvSpPr>
          <p:nvPr/>
        </p:nvSpPr>
        <p:spPr>
          <a:xfrm>
            <a:off x="1942200" y="1518631"/>
            <a:ext cx="3237632" cy="51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500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Театр-студия «Конфетти»</a:t>
            </a:r>
            <a:endParaRPr lang="ru-RU" sz="1500" b="1" dirty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6290704" y="1518631"/>
            <a:ext cx="3237632" cy="51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500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 карате-до «</a:t>
            </a:r>
            <a:r>
              <a:rPr lang="ru-RU" sz="1500" b="1" dirty="0" err="1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Ронин</a:t>
            </a:r>
            <a:r>
              <a:rPr lang="ru-RU" sz="1500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500" b="1" dirty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1905988" y="4144716"/>
            <a:ext cx="3237632" cy="5121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Танцевальный клуб «Мелодия»</a:t>
            </a:r>
            <a:endParaRPr lang="ru-RU" b="1" dirty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7465652" y="14271102"/>
            <a:ext cx="288209" cy="13822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Танцевальный клуб «Мелодия»</a:t>
            </a:r>
            <a:endParaRPr lang="ru-RU" b="1" dirty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ttps://sun9-78.userapi.com/impg/_2DtgaIgpdndq7vpG7P0szRtk491Z8SV715Zkw/MFxV5nI25z4.jpg?size=1280x853&amp;quality=96&amp;sign=c9546ce1998bd2c99b15abf7e3d3dd7b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/>
          <a:stretch/>
        </p:blipFill>
        <p:spPr bwMode="auto">
          <a:xfrm>
            <a:off x="2023455" y="4596293"/>
            <a:ext cx="2796803" cy="1983849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70.userapi.com/impg/9WyyDMEHGLck4mJunHiSBti8ExkWj7NnH_emrQ/o2zSegDHiaw.jpg?size=2560x1441&amp;quality=96&amp;sign=a83dff121673b207951f7326b7db2609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19"/>
          <a:stretch/>
        </p:blipFill>
        <p:spPr bwMode="auto">
          <a:xfrm>
            <a:off x="6262294" y="2030743"/>
            <a:ext cx="2795521" cy="198481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37.userapi.com/impg/5bU-Hqj2pIUHDzQDp2gJx3gAqJRfC5FrKa5jog/8QiLTcHvins.jpg?size=1074x852&amp;quality=96&amp;sign=367d42551ed33ed4f14e99b32009798d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1"/>
          <a:stretch/>
        </p:blipFill>
        <p:spPr bwMode="auto">
          <a:xfrm>
            <a:off x="6262294" y="4591693"/>
            <a:ext cx="2785859" cy="198810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Объект 2"/>
          <p:cNvSpPr txBox="1">
            <a:spLocks/>
          </p:cNvSpPr>
          <p:nvPr/>
        </p:nvSpPr>
        <p:spPr>
          <a:xfrm>
            <a:off x="6299757" y="4144716"/>
            <a:ext cx="3237632" cy="51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500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</a:t>
            </a:r>
            <a:r>
              <a:rPr lang="en-US" sz="1500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Cambridge English</a:t>
            </a:r>
            <a:r>
              <a:rPr lang="ru-RU" sz="1500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500" b="1" dirty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30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9" y="121974"/>
            <a:ext cx="1245747" cy="139665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069034"/>
              </p:ext>
            </p:extLst>
          </p:nvPr>
        </p:nvGraphicFramePr>
        <p:xfrm>
          <a:off x="1914584" y="121974"/>
          <a:ext cx="8203474" cy="6556079"/>
        </p:xfrm>
        <a:graphic>
          <a:graphicData uri="http://schemas.openxmlformats.org/drawingml/2006/table">
            <a:tbl>
              <a:tblPr firstRow="1" firstCol="1" bandRow="1"/>
              <a:tblGrid>
                <a:gridCol w="3551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3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8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22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2018-2019 учебный год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600" b="0" dirty="0" smtClean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600" b="0" dirty="0" smtClean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-20</a:t>
                      </a:r>
                      <a:r>
                        <a:rPr lang="en-US" sz="1600" b="0" dirty="0" smtClean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ru-RU" sz="1600" b="0" dirty="0" smtClean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учебный год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72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Показатели рейтинга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269, 656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419,350</a:t>
                      </a:r>
                      <a:endParaRPr lang="ru-RU" sz="1600" b="1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3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ЕГЭ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33, 984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E74C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30,635</a:t>
                      </a:r>
                      <a:endParaRPr lang="ru-RU" sz="1400" b="0" dirty="0">
                        <a:solidFill>
                          <a:srgbClr val="E74C3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4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ОГЭ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18, 492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22,397</a:t>
                      </a:r>
                      <a:endParaRPr lang="ru-RU" sz="1400" b="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84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Олимпиады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5, 360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10,826</a:t>
                      </a:r>
                      <a:endParaRPr lang="ru-RU" sz="1400" b="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22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Охват 2 этапа ВСОШ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1, 340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4,328</a:t>
                      </a:r>
                      <a:endParaRPr lang="ru-RU" sz="1400" b="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3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Диагностики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10, 381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98,424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09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Дошкольники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64, 478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E74C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63,130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2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профессиональных умений и профессионального мастерства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0, 300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25,442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94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Абилимпикс</a:t>
                      </a:r>
                      <a:endParaRPr lang="ru-RU" sz="1400" b="0" dirty="0">
                        <a:solidFill>
                          <a:srgbClr val="16405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1,623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8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массового любительского спорта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2, 290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E74C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0,880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94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Профилактика правонарушений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5, 550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6,210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88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Коэффициент за </a:t>
                      </a:r>
                      <a:r>
                        <a:rPr lang="ru-RU" sz="1400" b="0" dirty="0" err="1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социо</a:t>
                      </a:r>
                      <a:r>
                        <a:rPr lang="ru-RU" sz="1400" b="0" dirty="0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-культурную работу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1, 020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1,020</a:t>
                      </a:r>
                      <a:endParaRPr lang="ru-RU" sz="1400" b="0" dirty="0">
                        <a:solidFill>
                          <a:srgbClr val="3498DB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76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Коэффициент особых образовательных потребностей (дошкольники</a:t>
                      </a:r>
                      <a:r>
                        <a:rPr lang="ru-RU" sz="1400" b="0" dirty="0" smtClean="0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b="0" dirty="0">
                        <a:solidFill>
                          <a:srgbClr val="16405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1, 212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E74C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1,152</a:t>
                      </a:r>
                      <a:endParaRPr lang="ru-RU" sz="1400" b="0" dirty="0">
                        <a:solidFill>
                          <a:srgbClr val="E74C3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82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Коэффициент особых образовательных потребностей (начальная школа)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1, 086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1,098</a:t>
                      </a:r>
                      <a:endParaRPr lang="ru-RU" sz="1400" b="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882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Коэффициент особых образовательных потребностей (основная школа)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1, 072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92D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1,082</a:t>
                      </a:r>
                      <a:endParaRPr lang="ru-RU" sz="1400" b="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882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Коэффициент особых образовательных потребностей (старшая школа)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1, 020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1,020</a:t>
                      </a:r>
                      <a:endParaRPr lang="ru-RU" sz="1400" b="0" dirty="0">
                        <a:solidFill>
                          <a:srgbClr val="3498DB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882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Коэффициент особых образовательных потребностей (СПО)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5176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6405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Коэффициент обеспечения доступности качественного массового образования жителям микрорайона 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3498DB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1, 071</a:t>
                      </a: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rgbClr val="E74C3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1,040</a:t>
                      </a:r>
                      <a:endParaRPr lang="ru-RU" sz="1400" b="0" dirty="0">
                        <a:solidFill>
                          <a:srgbClr val="E74C3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960" marR="44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 rot="16200000">
            <a:off x="-3154320" y="665822"/>
            <a:ext cx="8213169" cy="79190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Рейтинг</a:t>
            </a:r>
            <a:endParaRPr lang="ru-RU" sz="4800" b="1" dirty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05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04" y="2348628"/>
            <a:ext cx="3496279" cy="196665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04" y="4579382"/>
            <a:ext cx="3497843" cy="196753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5" name="Прямоугольник 4"/>
          <p:cNvSpPr/>
          <p:nvPr/>
        </p:nvSpPr>
        <p:spPr>
          <a:xfrm>
            <a:off x="2990050" y="343197"/>
            <a:ext cx="5532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МОСКОВСКАЯ ШКОЛА. ОПЫТ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9" y="121974"/>
            <a:ext cx="1245747" cy="13966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99" y="2348628"/>
            <a:ext cx="3496279" cy="196665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354" y="4576243"/>
            <a:ext cx="3503427" cy="19706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966272" y="3331957"/>
            <a:ext cx="8931812" cy="1856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ru-RU" b="1" dirty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940950" y="1543025"/>
            <a:ext cx="8931812" cy="1856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 err="1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r>
              <a:rPr lang="ru-RU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«Дорожный»</a:t>
            </a:r>
            <a:endParaRPr lang="ru-RU" b="1" dirty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061109" y="1386421"/>
            <a:ext cx="4943222" cy="962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 err="1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WorldSkills</a:t>
            </a:r>
            <a:r>
              <a:rPr lang="ru-RU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Абилимпикс</a:t>
            </a:r>
            <a:r>
              <a:rPr lang="ru-RU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 err="1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Коворкинг</a:t>
            </a:r>
            <a:r>
              <a:rPr lang="ru-RU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всех уровней образования</a:t>
            </a:r>
            <a:endParaRPr lang="ru-RU" b="1" dirty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81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17140">
            <a:off x="7318381" y="1782290"/>
            <a:ext cx="2163590" cy="12175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801772" y="505231"/>
            <a:ext cx="54078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ШКОЛЬНАЯ МЕДИА-СЛУЖБА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9" y="121974"/>
            <a:ext cx="1245747" cy="13966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0574">
            <a:off x="351403" y="1928909"/>
            <a:ext cx="2695920" cy="151645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9947">
            <a:off x="817990" y="3455545"/>
            <a:ext cx="2695920" cy="151645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1081">
            <a:off x="2596146" y="2291957"/>
            <a:ext cx="2695920" cy="151509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81403">
            <a:off x="2186720" y="4271683"/>
            <a:ext cx="2694622" cy="151653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78124">
            <a:off x="4685498" y="1635471"/>
            <a:ext cx="2654270" cy="148981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s://sun9-31.userapi.com/impg/am5MZnwDTPu_x46CPBSaB73AnJ7yIx6UFPO0bw/XlXEeatW0co.jpg?size=905x1280&amp;quality=96&amp;sign=a9978b4354d70d44b7bdd9548f698a78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9265">
            <a:off x="785992" y="5192519"/>
            <a:ext cx="1899998" cy="268729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46.userapi.com/impg/TYgbutNStih-DvU5XDp_NrXrtq5sxI0yhaPUbw/tTarNOjVD1Y.jpg?size=904x1280&amp;quality=96&amp;sign=75fe3c1cab887729809cfabf9e44b248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609">
            <a:off x="3594486" y="5292065"/>
            <a:ext cx="1822400" cy="258038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078" y="3055544"/>
            <a:ext cx="6759921" cy="380245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376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78715" y="3046749"/>
            <a:ext cx="3516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uFill>
                  <a:solidFill>
                    <a:srgbClr val="2D75B6"/>
                  </a:solidFill>
                </a:uFill>
                <a:latin typeface="Times New Roman"/>
                <a:cs typeface="Times New Roman"/>
              </a:rPr>
              <a:t>Все новости школы на сайте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312" y="1303237"/>
            <a:ext cx="2167758" cy="2167758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9" y="121974"/>
            <a:ext cx="1245747" cy="13966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6" y="3657357"/>
            <a:ext cx="2180897" cy="2180897"/>
          </a:xfrm>
          <a:prstGeom prst="rect">
            <a:avLst/>
          </a:prstGeom>
        </p:spPr>
      </p:pic>
      <p:sp>
        <p:nvSpPr>
          <p:cNvPr id="11" name="object 5"/>
          <p:cNvSpPr txBox="1"/>
          <p:nvPr/>
        </p:nvSpPr>
        <p:spPr>
          <a:xfrm>
            <a:off x="448296" y="5699111"/>
            <a:ext cx="17887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u="sng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Мы на </a:t>
            </a:r>
            <a:r>
              <a:rPr lang="en-US" sz="2000" u="sng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Facebook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122" y="3657357"/>
            <a:ext cx="2289817" cy="2289817"/>
          </a:xfrm>
          <a:prstGeom prst="rect">
            <a:avLst/>
          </a:prstGeom>
        </p:spPr>
      </p:pic>
      <p:sp>
        <p:nvSpPr>
          <p:cNvPr id="13" name="object 6"/>
          <p:cNvSpPr txBox="1"/>
          <p:nvPr/>
        </p:nvSpPr>
        <p:spPr>
          <a:xfrm>
            <a:off x="2809867" y="5672836"/>
            <a:ext cx="164718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u="sng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Мы </a:t>
            </a:r>
            <a:r>
              <a:rPr lang="ru-RU" sz="2000" u="sng" dirty="0" err="1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ВКонтакте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06" y="3642658"/>
            <a:ext cx="2293714" cy="2293714"/>
          </a:xfrm>
          <a:prstGeom prst="rect">
            <a:avLst/>
          </a:prstGeom>
        </p:spPr>
      </p:pic>
      <p:sp>
        <p:nvSpPr>
          <p:cNvPr id="15" name="object 7"/>
          <p:cNvSpPr txBox="1"/>
          <p:nvPr/>
        </p:nvSpPr>
        <p:spPr>
          <a:xfrm>
            <a:off x="5029832" y="5715798"/>
            <a:ext cx="15995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u="sng" dirty="0" smtClean="0">
                <a:solidFill>
                  <a:srgbClr val="2D75B6"/>
                </a:solidFill>
                <a:uFill>
                  <a:solidFill>
                    <a:srgbClr val="2D75B6"/>
                  </a:solidFill>
                </a:uFill>
                <a:latin typeface="Times New Roman"/>
                <a:cs typeface="Times New Roman"/>
              </a:rPr>
              <a:t>Наш </a:t>
            </a:r>
            <a:r>
              <a:rPr lang="en-US" sz="2000" u="sng" dirty="0" smtClean="0">
                <a:solidFill>
                  <a:srgbClr val="2D75B6"/>
                </a:solidFill>
                <a:uFill>
                  <a:solidFill>
                    <a:srgbClr val="2D75B6"/>
                  </a:solidFill>
                </a:uFill>
                <a:latin typeface="Times New Roman"/>
                <a:cs typeface="Times New Roman"/>
              </a:rPr>
              <a:t>Instagram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202" y="3687480"/>
            <a:ext cx="2229569" cy="2229569"/>
          </a:xfrm>
          <a:prstGeom prst="rect">
            <a:avLst/>
          </a:prstGeom>
        </p:spPr>
      </p:pic>
      <p:sp>
        <p:nvSpPr>
          <p:cNvPr id="17" name="object 7"/>
          <p:cNvSpPr txBox="1"/>
          <p:nvPr/>
        </p:nvSpPr>
        <p:spPr>
          <a:xfrm>
            <a:off x="7321926" y="5715799"/>
            <a:ext cx="197345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u="sng" dirty="0" smtClean="0">
                <a:solidFill>
                  <a:srgbClr val="2D75B6"/>
                </a:solidFill>
                <a:uFill>
                  <a:solidFill>
                    <a:srgbClr val="2D75B6"/>
                  </a:solidFill>
                </a:uFill>
                <a:latin typeface="Times New Roman"/>
                <a:cs typeface="Times New Roman"/>
              </a:rPr>
              <a:t>Мы на </a:t>
            </a:r>
            <a:r>
              <a:rPr lang="en-US" sz="2000" u="sng" dirty="0" smtClean="0">
                <a:solidFill>
                  <a:srgbClr val="2D75B6"/>
                </a:solidFill>
                <a:uFill>
                  <a:solidFill>
                    <a:srgbClr val="2D75B6"/>
                  </a:solidFill>
                </a:uFill>
                <a:latin typeface="Times New Roman"/>
                <a:cs typeface="Times New Roman"/>
              </a:rPr>
              <a:t>YouTube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18" name="Рисунок 17" descr="Facebook: стоковые векторные изображения, иллюстрации | Depositphotos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72" y="6036400"/>
            <a:ext cx="5207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Instagram позволит «отключить» посты выбранных пользователей, 23 мая 2018 –  аналитический портал ПОЛИТ.РУ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886" y="6046633"/>
            <a:ext cx="719455" cy="5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В мобильном приложении &amp;quot;ВКонтакте&amp;quot; появился фоторедактор: Наука и техника:  Lenta.ru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079" y="6131088"/>
            <a:ext cx="495300" cy="37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YouTube для Авторов - YouTube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848" y="6029946"/>
            <a:ext cx="558800" cy="55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343399" y="1753956"/>
            <a:ext cx="5627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МЫ НЕ СТОИМ НА МЕСТЕ!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98552" y="2474823"/>
            <a:ext cx="4371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МЫ РАЗВИВАЕМСЯ!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629106" y="429050"/>
            <a:ext cx="9207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ПРЕДСТАВЛЕНИЕ В ПУБЛИЧНОМ ПРОСТРАНСТВЕ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9" y="121974"/>
            <a:ext cx="1245747" cy="139665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" r="5953" b="2083"/>
          <a:stretch/>
        </p:blipFill>
        <p:spPr>
          <a:xfrm>
            <a:off x="405977" y="3787819"/>
            <a:ext cx="2027229" cy="292084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547588"/>
            <a:ext cx="1766804" cy="2496385"/>
          </a:xfrm>
          <a:prstGeom prst="rect">
            <a:avLst/>
          </a:prstGeom>
        </p:spPr>
      </p:pic>
      <p:sp>
        <p:nvSpPr>
          <p:cNvPr id="25" name="Заголовок 2"/>
          <p:cNvSpPr>
            <a:spLocks noGrp="1"/>
          </p:cNvSpPr>
          <p:nvPr>
            <p:ph type="title"/>
          </p:nvPr>
        </p:nvSpPr>
        <p:spPr>
          <a:xfrm>
            <a:off x="2235066" y="382898"/>
            <a:ext cx="8358025" cy="79190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ПРАВОУСТАНАВЛИВАЮЩИЕ ДОКУМЕНТЫ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958" y="3538436"/>
            <a:ext cx="1913163" cy="281486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75" y="894327"/>
            <a:ext cx="1947287" cy="27513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65022" y="1246908"/>
            <a:ext cx="6780744" cy="1801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Franklin Gothic Medium Cond" panose="020B0606030402020204" pitchFamily="34" charset="0"/>
              </a:rPr>
              <a:t>ЛИЦЕНЗИЯ НА ОБРАЗОВАТЕЛЬНУЮ ДЕЯТЕЛЬНОСТЬ</a:t>
            </a:r>
          </a:p>
          <a:p>
            <a:r>
              <a:rPr lang="ru-RU" dirty="0"/>
              <a:t>Серия 77ЛО1 № 0002750, регистрационный номер № 035317 от </a:t>
            </a:r>
            <a:r>
              <a:rPr lang="ru-RU" dirty="0" smtClean="0"/>
              <a:t>25.07.2014, бессрочно,</a:t>
            </a:r>
          </a:p>
          <a:p>
            <a:r>
              <a:rPr lang="ru-RU" dirty="0"/>
              <a:t>п</a:t>
            </a:r>
            <a:r>
              <a:rPr lang="ru-RU" dirty="0" smtClean="0"/>
              <a:t>риказ от 25.07.2014 г. № 1091Л Департамента образования города Москвы</a:t>
            </a:r>
            <a:endParaRPr lang="ru-RU" dirty="0"/>
          </a:p>
          <a:p>
            <a:endParaRPr lang="ru-RU" sz="2000" b="1" dirty="0">
              <a:solidFill>
                <a:srgbClr val="00206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83873" y="2872573"/>
            <a:ext cx="7148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Franklin Gothic Medium Cond" panose="020B0606030402020204" pitchFamily="34" charset="0"/>
              </a:rPr>
              <a:t>СВИДЕТЕЛЬСТВО О ГОСУДАРСТВЕННОЙ АККРЕДИТАЦИИ</a:t>
            </a:r>
          </a:p>
          <a:p>
            <a:r>
              <a:rPr lang="ru-RU" dirty="0"/>
              <a:t>Серия 77А01 № 0003748, регистрационный номер № 003748 от </a:t>
            </a:r>
            <a:r>
              <a:rPr lang="ru-RU" dirty="0" smtClean="0"/>
              <a:t>05.06.2015., действует до 05.06.2027 г.</a:t>
            </a:r>
            <a:endParaRPr lang="ru-RU" sz="2000" b="1" dirty="0">
              <a:solidFill>
                <a:srgbClr val="00206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5022" y="4340217"/>
            <a:ext cx="6877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Franklin Gothic Medium Cond" panose="020B0606030402020204" pitchFamily="34" charset="0"/>
              </a:rPr>
              <a:t>УСТАВ ГОСУДАРСТВЕННОГО БЮДЖЕТНОГО ОБЩЕОБРАЗОВАТЕЛЬНОГО УЧРЕЖДЕНИЯ ГОРОДА МОСКВЫ «ШКОЛА № 937 ИМЕНИ ГЕРОЯ РОССИЙСКОЙ ФЕДЕРАЦИИ А.В. ПЕРОВА»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утвержден распоряжением Департамента образования города Москвы от 03.07.2017 № 326р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2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1692" y="3125277"/>
            <a:ext cx="8991767" cy="226940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b="1" dirty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3" y="162445"/>
            <a:ext cx="1580485" cy="177194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715337" y="4393350"/>
            <a:ext cx="33494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+7 (495) 392 - 28 - 39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+7 (916) 939 - 66 - 48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Dmitrieva_937@mail.ru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115569, г. Москва, 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ул. Маршала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Захарова, д.25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к.2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sch937u.mskobr.ru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17" y="5314896"/>
            <a:ext cx="176400" cy="1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17" y="5031009"/>
            <a:ext cx="180000" cy="18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17" y="6154174"/>
            <a:ext cx="180000" cy="18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91" y="4776460"/>
            <a:ext cx="218652" cy="18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468" y="5593716"/>
            <a:ext cx="121592" cy="1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95" y="1186003"/>
            <a:ext cx="8005487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075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90" y="2173697"/>
            <a:ext cx="7924800" cy="2771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28000"/>
              </a:prst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9" y="121974"/>
            <a:ext cx="1245747" cy="139665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1908604" y="298022"/>
            <a:ext cx="7497946" cy="3558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Миссия школы -</a:t>
            </a:r>
            <a:r>
              <a:rPr lang="ru-RU" b="1" dirty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создание условий </a:t>
            </a:r>
            <a:r>
              <a:rPr lang="ru-RU" b="1" dirty="0" smtClean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b="1" dirty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обучающихся с учётом </a:t>
            </a:r>
            <a:r>
              <a:rPr lang="ru-RU" b="1" dirty="0" smtClean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</a:t>
            </a:r>
            <a:r>
              <a:rPr lang="ru-RU" b="1" dirty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возможностей, познавательных интересов  </a:t>
            </a:r>
            <a:endParaRPr lang="ru-RU" b="1" dirty="0" smtClean="0">
              <a:solidFill>
                <a:srgbClr val="3498D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dirty="0">
                <a:solidFill>
                  <a:srgbClr val="3498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склонностей.</a:t>
            </a:r>
            <a:endParaRPr lang="ru-RU" dirty="0">
              <a:solidFill>
                <a:srgbClr val="3498D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624690" y="5083556"/>
            <a:ext cx="8931812" cy="1856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образования, которое получают учащиеся школы № 937, должно обеспечить </a:t>
            </a:r>
            <a:r>
              <a:rPr lang="ru-RU" sz="1600" b="1" dirty="0" smtClean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</a:t>
            </a:r>
            <a:r>
              <a:rPr lang="ru-RU" sz="1600" b="1" dirty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самореализацию сегодня и в будущем.</a:t>
            </a:r>
            <a:br>
              <a:rPr lang="ru-RU" sz="1600" b="1" dirty="0">
                <a:solidFill>
                  <a:srgbClr val="16405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1" dirty="0">
              <a:solidFill>
                <a:srgbClr val="1640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24277" y="4945472"/>
            <a:ext cx="8464990" cy="0"/>
          </a:xfrm>
          <a:prstGeom prst="line">
            <a:avLst/>
          </a:prstGeom>
          <a:ln w="19050">
            <a:solidFill>
              <a:srgbClr val="164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92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Группа 42"/>
          <p:cNvGrpSpPr/>
          <p:nvPr/>
        </p:nvGrpSpPr>
        <p:grpSpPr>
          <a:xfrm>
            <a:off x="227451" y="2790145"/>
            <a:ext cx="2291826" cy="640762"/>
            <a:chOff x="927687" y="3041020"/>
            <a:chExt cx="2147647" cy="575841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927687" y="3041020"/>
              <a:ext cx="2147647" cy="575841"/>
            </a:xfrm>
            <a:prstGeom prst="roundRect">
              <a:avLst/>
            </a:prstGeom>
            <a:solidFill>
              <a:srgbClr val="00C1E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Скругленный прямоугольник 4"/>
            <p:cNvSpPr txBox="1"/>
            <p:nvPr/>
          </p:nvSpPr>
          <p:spPr>
            <a:xfrm>
              <a:off x="955797" y="3069130"/>
              <a:ext cx="2091427" cy="5196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4585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600" b="1" kern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Здание № 5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200" kern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Каширское шоссе, д.84, корп.2</a:t>
              </a:r>
              <a:endParaRPr lang="ru-RU" sz="12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227450" y="3619768"/>
            <a:ext cx="2568922" cy="719160"/>
            <a:chOff x="927687" y="3041020"/>
            <a:chExt cx="2401305" cy="603951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927687" y="3041020"/>
              <a:ext cx="2147647" cy="575841"/>
            </a:xfrm>
            <a:prstGeom prst="roundRect">
              <a:avLst/>
            </a:prstGeom>
            <a:solidFill>
              <a:srgbClr val="00C1E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Скругленный прямоугольник 4"/>
            <p:cNvSpPr txBox="1"/>
            <p:nvPr/>
          </p:nvSpPr>
          <p:spPr>
            <a:xfrm>
              <a:off x="955797" y="3069130"/>
              <a:ext cx="2373195" cy="575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4585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600" b="1" kern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Здание № 7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ул. Маршала Захарова, д.11, корп.2</a:t>
              </a:r>
              <a:endParaRPr lang="ru-RU" sz="1200" kern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262775" y="4526641"/>
            <a:ext cx="2256502" cy="784218"/>
            <a:chOff x="927687" y="3041020"/>
            <a:chExt cx="2147647" cy="575841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927687" y="3041020"/>
              <a:ext cx="2147647" cy="575841"/>
            </a:xfrm>
            <a:prstGeom prst="roundRect">
              <a:avLst/>
            </a:prstGeom>
            <a:solidFill>
              <a:srgbClr val="00C1E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 txBox="1"/>
            <p:nvPr/>
          </p:nvSpPr>
          <p:spPr>
            <a:xfrm>
              <a:off x="955797" y="3069130"/>
              <a:ext cx="2091427" cy="5196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4585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600" b="1" kern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Здание № 8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r>
                <a:rPr lang="ru-RU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л. Маршала Захарова, д.15</a:t>
              </a:r>
              <a:endParaRPr lang="ru-RU" sz="1200" kern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45284" y="5497093"/>
            <a:ext cx="2255025" cy="868769"/>
            <a:chOff x="927687" y="3041020"/>
            <a:chExt cx="2147647" cy="575841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927687" y="3041020"/>
              <a:ext cx="2147647" cy="575841"/>
            </a:xfrm>
            <a:prstGeom prst="roundRect">
              <a:avLst/>
            </a:prstGeom>
            <a:solidFill>
              <a:srgbClr val="00C1E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Скругленный прямоугольник 4"/>
            <p:cNvSpPr txBox="1"/>
            <p:nvPr/>
          </p:nvSpPr>
          <p:spPr>
            <a:xfrm>
              <a:off x="955797" y="3069130"/>
              <a:ext cx="2091427" cy="5196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4585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600" b="1" kern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Здание №9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r>
                <a:rPr lang="ru-RU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л. Маршала Захарова, д.6, корп. 2 </a:t>
              </a:r>
              <a:endParaRPr lang="ru-RU" sz="1200" kern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Двойная стрелка влево/вправо 9"/>
          <p:cNvSpPr/>
          <p:nvPr/>
        </p:nvSpPr>
        <p:spPr>
          <a:xfrm>
            <a:off x="2746589" y="1181850"/>
            <a:ext cx="6182434" cy="3444999"/>
          </a:xfrm>
          <a:prstGeom prst="leftRightArrow">
            <a:avLst>
              <a:gd name="adj1" fmla="val 78524"/>
              <a:gd name="adj2" fmla="val 381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9" y="121974"/>
            <a:ext cx="1245747" cy="139665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624" y="2378549"/>
            <a:ext cx="791601" cy="699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153" y="2324381"/>
            <a:ext cx="791601" cy="579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t2.depositphotos.com/3643473/6205/i/950/depositphotos_62057545-stock-photo-human-character-with-house-puzzle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543" y="-1"/>
            <a:ext cx="2197458" cy="14504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740463" y="808390"/>
            <a:ext cx="245153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100" dirty="0"/>
          </a:p>
          <a:p>
            <a:pPr algn="ctr"/>
            <a:r>
              <a:rPr lang="ru-RU" sz="3200" b="1" dirty="0" smtClean="0">
                <a:solidFill>
                  <a:srgbClr val="B99707"/>
                </a:solidFill>
                <a:latin typeface="Franklin Gothic Medium Cond" panose="020B0606030402020204" pitchFamily="34" charset="0"/>
              </a:rPr>
              <a:t>2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Franklin Gothic Medium Cond" panose="020B0606030402020204" pitchFamily="34" charset="0"/>
              </a:rPr>
              <a:t>0</a:t>
            </a:r>
            <a:r>
              <a:rPr lang="ru-RU" sz="3200" b="1" dirty="0" smtClean="0">
                <a:solidFill>
                  <a:srgbClr val="C00000"/>
                </a:solidFill>
                <a:latin typeface="Franklin Gothic Medium Cond" panose="020B0606030402020204" pitchFamily="34" charset="0"/>
              </a:rPr>
              <a:t>1</a:t>
            </a:r>
            <a:r>
              <a:rPr lang="ru-RU" sz="3200" b="1" dirty="0" smtClean="0">
                <a:solidFill>
                  <a:srgbClr val="00B050"/>
                </a:solidFill>
                <a:latin typeface="Franklin Gothic Medium Cond" panose="020B0606030402020204" pitchFamily="34" charset="0"/>
              </a:rPr>
              <a:t>3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 smtClean="0">
                <a:solidFill>
                  <a:srgbClr val="002060"/>
                </a:solidFill>
                <a:latin typeface="Franklin Gothic Medium Cond" panose="020B0606030402020204" pitchFamily="34" charset="0"/>
              </a:rPr>
              <a:t>ГОД ОБЪЕДИНЕНИЯ</a:t>
            </a:r>
            <a:endParaRPr lang="ru-RU" b="1" dirty="0">
              <a:solidFill>
                <a:srgbClr val="002060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62" y="4632010"/>
            <a:ext cx="1657430" cy="1762200"/>
          </a:xfrm>
          <a:prstGeom prst="rect">
            <a:avLst/>
          </a:prstGeom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081614625"/>
              </p:ext>
            </p:extLst>
          </p:nvPr>
        </p:nvGraphicFramePr>
        <p:xfrm>
          <a:off x="6740779" y="2088107"/>
          <a:ext cx="5341273" cy="3772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6449678" y="6116622"/>
            <a:ext cx="2147647" cy="575841"/>
            <a:chOff x="927687" y="3041020"/>
            <a:chExt cx="2147647" cy="575841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927687" y="3041020"/>
              <a:ext cx="2147647" cy="575841"/>
            </a:xfrm>
            <a:prstGeom prst="roundRect">
              <a:avLst/>
            </a:prstGeom>
            <a:solidFill>
              <a:srgbClr val="00C1E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 txBox="1"/>
            <p:nvPr/>
          </p:nvSpPr>
          <p:spPr>
            <a:xfrm>
              <a:off x="955797" y="3069130"/>
              <a:ext cx="2091427" cy="5196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4585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600" b="1" kern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Здание № 6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ул. </a:t>
              </a:r>
              <a:r>
                <a:rPr lang="ru-RU" sz="12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Шипиловская</a:t>
              </a:r>
              <a:r>
                <a:rPr lang="ru-RU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д.11, корп.2</a:t>
              </a:r>
              <a:endParaRPr lang="ru-RU" sz="1200" kern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Овал 15"/>
          <p:cNvSpPr/>
          <p:nvPr/>
        </p:nvSpPr>
        <p:spPr>
          <a:xfrm>
            <a:off x="5794898" y="5370268"/>
            <a:ext cx="995664" cy="995594"/>
          </a:xfrm>
          <a:prstGeom prst="ellipse">
            <a:avLst/>
          </a:prstGeom>
          <a:pattFill prst="pct5">
            <a:fgClr>
              <a:srgbClr val="ED7D31"/>
            </a:fgClr>
            <a:bgClr>
              <a:schemeClr val="bg1"/>
            </a:bgClr>
          </a:pattFill>
          <a:ln>
            <a:solidFill>
              <a:srgbClr val="ED7D3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Прямоугольник 4"/>
          <p:cNvSpPr/>
          <p:nvPr/>
        </p:nvSpPr>
        <p:spPr>
          <a:xfrm>
            <a:off x="5794898" y="5470291"/>
            <a:ext cx="11022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762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1-е</a:t>
            </a:r>
          </a:p>
          <a:p>
            <a:pPr algn="ctr"/>
            <a:r>
              <a:rPr lang="ru-RU" b="1" dirty="0">
                <a:solidFill>
                  <a:srgbClr val="4762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28604" y="4814562"/>
            <a:ext cx="1189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762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2-4</a:t>
            </a:r>
          </a:p>
          <a:p>
            <a:pPr algn="ctr"/>
            <a:r>
              <a:rPr lang="ru-RU" b="1" dirty="0">
                <a:solidFill>
                  <a:srgbClr val="4762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классы</a:t>
            </a:r>
          </a:p>
        </p:txBody>
      </p:sp>
      <p:sp>
        <p:nvSpPr>
          <p:cNvPr id="19" name="Овал 18"/>
          <p:cNvSpPr/>
          <p:nvPr/>
        </p:nvSpPr>
        <p:spPr>
          <a:xfrm>
            <a:off x="6740779" y="5513110"/>
            <a:ext cx="99566" cy="99566"/>
          </a:xfrm>
          <a:prstGeom prst="ellipse">
            <a:avLst/>
          </a:prstGeom>
          <a:solidFill>
            <a:srgbClr val="008EB6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Овал 19"/>
          <p:cNvSpPr/>
          <p:nvPr/>
        </p:nvSpPr>
        <p:spPr>
          <a:xfrm>
            <a:off x="6928604" y="5458533"/>
            <a:ext cx="99566" cy="99566"/>
          </a:xfrm>
          <a:prstGeom prst="ellipse">
            <a:avLst/>
          </a:prstGeom>
          <a:solidFill>
            <a:srgbClr val="008EB6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Прямоугольник 6"/>
          <p:cNvSpPr/>
          <p:nvPr/>
        </p:nvSpPr>
        <p:spPr>
          <a:xfrm>
            <a:off x="8412682" y="4035648"/>
            <a:ext cx="1032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762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5-7</a:t>
            </a:r>
          </a:p>
          <a:p>
            <a:pPr algn="ctr"/>
            <a:r>
              <a:rPr lang="ru-RU" b="1" dirty="0">
                <a:solidFill>
                  <a:srgbClr val="4762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075761" y="2818255"/>
            <a:ext cx="1074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762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8-11</a:t>
            </a:r>
          </a:p>
          <a:p>
            <a:pPr algn="ctr"/>
            <a:r>
              <a:rPr lang="ru-RU" b="1" dirty="0">
                <a:solidFill>
                  <a:srgbClr val="4762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классы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3" cstate="print"/>
          <a:srcRect l="8671" r="9417"/>
          <a:stretch/>
        </p:blipFill>
        <p:spPr bwMode="auto">
          <a:xfrm>
            <a:off x="4450653" y="1613834"/>
            <a:ext cx="2857118" cy="258103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615606" y="1081096"/>
            <a:ext cx="2361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Franklin Gothic Medium Cond" panose="020B0606030402020204" pitchFamily="34" charset="0"/>
              </a:rPr>
              <a:t>ДОШКОЛЬНЫЕ ГРУППЫ</a:t>
            </a:r>
            <a:endParaRPr lang="ru-RU" b="1" dirty="0">
              <a:solidFill>
                <a:srgbClr val="00206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59910" y="1070397"/>
            <a:ext cx="233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Franklin Gothic Medium Cond" panose="020B0606030402020204" pitchFamily="34" charset="0"/>
              </a:rPr>
              <a:t>ШКОЛЬНЫЕ ЗДАНИЯ</a:t>
            </a:r>
            <a:endParaRPr lang="ru-RU" b="1" dirty="0">
              <a:solidFill>
                <a:srgbClr val="C00000"/>
              </a:solidFill>
              <a:latin typeface="Franklin Gothic Medium Cond" panose="020B0606030402020204" pitchFamily="34" charset="0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227452" y="1839441"/>
            <a:ext cx="2265479" cy="774924"/>
            <a:chOff x="927687" y="3041020"/>
            <a:chExt cx="2147647" cy="575841"/>
          </a:xfrm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927687" y="3041020"/>
              <a:ext cx="2147647" cy="575841"/>
            </a:xfrm>
            <a:prstGeom prst="roundRect">
              <a:avLst/>
            </a:prstGeom>
            <a:solidFill>
              <a:srgbClr val="00C1E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Скругленный прямоугольник 4"/>
            <p:cNvSpPr txBox="1"/>
            <p:nvPr/>
          </p:nvSpPr>
          <p:spPr>
            <a:xfrm>
              <a:off x="955794" y="3081400"/>
              <a:ext cx="2091427" cy="5196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4585" tIns="60960" rIns="60960" bIns="60960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600" b="1" kern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Здание № 4</a:t>
              </a:r>
            </a:p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200" kern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ул. Маршала Захарова, д14, корп. 3</a:t>
              </a:r>
              <a:endParaRPr lang="ru-RU" sz="120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Овал 48"/>
          <p:cNvSpPr/>
          <p:nvPr/>
        </p:nvSpPr>
        <p:spPr>
          <a:xfrm>
            <a:off x="2696806" y="5945258"/>
            <a:ext cx="99566" cy="99566"/>
          </a:xfrm>
          <a:prstGeom prst="ellipse">
            <a:avLst/>
          </a:prstGeom>
          <a:solidFill>
            <a:srgbClr val="008EB6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0" name="Овал 49"/>
          <p:cNvSpPr/>
          <p:nvPr/>
        </p:nvSpPr>
        <p:spPr>
          <a:xfrm>
            <a:off x="2939699" y="5991922"/>
            <a:ext cx="99566" cy="99566"/>
          </a:xfrm>
          <a:prstGeom prst="ellipse">
            <a:avLst/>
          </a:prstGeom>
          <a:solidFill>
            <a:srgbClr val="008EB6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1" name="Овал 50"/>
          <p:cNvSpPr/>
          <p:nvPr/>
        </p:nvSpPr>
        <p:spPr>
          <a:xfrm>
            <a:off x="3195370" y="6041705"/>
            <a:ext cx="99566" cy="99566"/>
          </a:xfrm>
          <a:prstGeom prst="ellipse">
            <a:avLst/>
          </a:prstGeom>
          <a:solidFill>
            <a:srgbClr val="008EB6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2" name="Овал 51"/>
          <p:cNvSpPr/>
          <p:nvPr/>
        </p:nvSpPr>
        <p:spPr>
          <a:xfrm>
            <a:off x="3436910" y="6080265"/>
            <a:ext cx="99566" cy="99566"/>
          </a:xfrm>
          <a:prstGeom prst="ellipse">
            <a:avLst/>
          </a:prstGeom>
          <a:solidFill>
            <a:srgbClr val="008EB6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3" name="Овал 52"/>
          <p:cNvSpPr/>
          <p:nvPr/>
        </p:nvSpPr>
        <p:spPr>
          <a:xfrm>
            <a:off x="3740546" y="6116622"/>
            <a:ext cx="99566" cy="99566"/>
          </a:xfrm>
          <a:prstGeom prst="ellipse">
            <a:avLst/>
          </a:prstGeom>
          <a:solidFill>
            <a:srgbClr val="008EB6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4" name="Овал 53"/>
          <p:cNvSpPr/>
          <p:nvPr/>
        </p:nvSpPr>
        <p:spPr>
          <a:xfrm>
            <a:off x="4066934" y="6094949"/>
            <a:ext cx="99566" cy="99566"/>
          </a:xfrm>
          <a:prstGeom prst="ellipse">
            <a:avLst/>
          </a:prstGeom>
          <a:solidFill>
            <a:srgbClr val="008EB6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5" name="Овал 54"/>
          <p:cNvSpPr/>
          <p:nvPr/>
        </p:nvSpPr>
        <p:spPr>
          <a:xfrm>
            <a:off x="4433257" y="6104663"/>
            <a:ext cx="99566" cy="99566"/>
          </a:xfrm>
          <a:prstGeom prst="ellipse">
            <a:avLst/>
          </a:prstGeom>
          <a:solidFill>
            <a:srgbClr val="008EB6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TextBox 17"/>
          <p:cNvSpPr txBox="1"/>
          <p:nvPr/>
        </p:nvSpPr>
        <p:spPr>
          <a:xfrm>
            <a:off x="4504040" y="694634"/>
            <a:ext cx="2667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Franklin Gothic Medium Cond" panose="020B0606030402020204" pitchFamily="34" charset="0"/>
              </a:rPr>
              <a:t>2627</a:t>
            </a:r>
            <a:endParaRPr lang="ru-RU" sz="4800" b="1" dirty="0">
              <a:solidFill>
                <a:srgbClr val="C00000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56346" y="259307"/>
            <a:ext cx="7289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ОБРАЗОВАТЕЛЬНОЙ ОРГАНИЗАЦИИ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9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662292487"/>
              </p:ext>
            </p:extLst>
          </p:nvPr>
        </p:nvGraphicFramePr>
        <p:xfrm>
          <a:off x="4764690" y="563470"/>
          <a:ext cx="6686548" cy="5617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543433042"/>
              </p:ext>
            </p:extLst>
          </p:nvPr>
        </p:nvGraphicFramePr>
        <p:xfrm>
          <a:off x="915824" y="563470"/>
          <a:ext cx="5891376" cy="4503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9" y="121974"/>
            <a:ext cx="1245747" cy="139665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544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755459172"/>
              </p:ext>
            </p:extLst>
          </p:nvPr>
        </p:nvGraphicFramePr>
        <p:xfrm>
          <a:off x="482600" y="144369"/>
          <a:ext cx="6330948" cy="4011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833102832"/>
              </p:ext>
            </p:extLst>
          </p:nvPr>
        </p:nvGraphicFramePr>
        <p:xfrm>
          <a:off x="5231530" y="106791"/>
          <a:ext cx="6330948" cy="4011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788826605"/>
              </p:ext>
            </p:extLst>
          </p:nvPr>
        </p:nvGraphicFramePr>
        <p:xfrm>
          <a:off x="1524000" y="3395221"/>
          <a:ext cx="9144000" cy="4011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9" y="121974"/>
            <a:ext cx="1245747" cy="13966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790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9" y="121974"/>
            <a:ext cx="1245747" cy="139665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2" name="Схема 61"/>
          <p:cNvGraphicFramePr/>
          <p:nvPr>
            <p:extLst>
              <p:ext uri="{D42A27DB-BD31-4B8C-83A1-F6EECF244321}">
                <p14:modId xmlns:p14="http://schemas.microsoft.com/office/powerpoint/2010/main" val="2461357544"/>
              </p:ext>
            </p:extLst>
          </p:nvPr>
        </p:nvGraphicFramePr>
        <p:xfrm>
          <a:off x="1030826" y="1188346"/>
          <a:ext cx="8891752" cy="5553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3" name="Рисунок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836" y="1418984"/>
            <a:ext cx="791601" cy="69951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06" y="1478757"/>
            <a:ext cx="791601" cy="5799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038608" y="1902672"/>
            <a:ext cx="1107996" cy="46914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accent2"/>
                </a:solidFill>
              </a:rPr>
              <a:t>Дошкольное </a:t>
            </a:r>
            <a:endParaRPr lang="en-US" sz="3000" b="1" dirty="0" smtClean="0">
              <a:solidFill>
                <a:schemeClr val="accent2"/>
              </a:solidFill>
            </a:endParaRPr>
          </a:p>
          <a:p>
            <a:pPr algn="ctr"/>
            <a:r>
              <a:rPr lang="ru-RU" sz="3000" b="1" dirty="0" smtClean="0">
                <a:solidFill>
                  <a:schemeClr val="accent2"/>
                </a:solidFill>
              </a:rPr>
              <a:t>образование</a:t>
            </a:r>
            <a:endParaRPr lang="ru-RU" sz="3000" b="1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2847" y="2347709"/>
            <a:ext cx="1169551" cy="42777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/>
                </a:solidFill>
              </a:rPr>
              <a:t>Школьное образование</a:t>
            </a:r>
            <a:endParaRPr lang="ru-RU" sz="3200" b="1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8307" y="255050"/>
            <a:ext cx="7289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ОБРАЗОВАТЕЛЬНОЙ ОРГАНИЗАЦИИ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3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2904" y="122906"/>
            <a:ext cx="7839635" cy="73206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ГОРОДСКИЕ ПРОЕКТЫ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61402" y="1839923"/>
            <a:ext cx="2090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151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обучающийся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252" y="1016226"/>
            <a:ext cx="1758928" cy="7035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520" y="1020928"/>
            <a:ext cx="2086025" cy="7035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231" y="1030154"/>
            <a:ext cx="2129524" cy="699193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2075408" y="4613145"/>
            <a:ext cx="7839635" cy="732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Профориентационные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проекты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55" y="5236469"/>
            <a:ext cx="2015018" cy="88538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55" y="2738367"/>
            <a:ext cx="2359833" cy="113075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92006" y="1832953"/>
            <a:ext cx="246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102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учителя 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23232" y="1839923"/>
            <a:ext cx="2090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101</a:t>
            </a:r>
            <a:r>
              <a:rPr lang="ru-RU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обучающийся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33948" y="3930602"/>
            <a:ext cx="209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130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обучающихся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5800" y="5444377"/>
            <a:ext cx="824689" cy="824689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3409580" y="5465340"/>
            <a:ext cx="19868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ГТО - </a:t>
            </a:r>
            <a:r>
              <a:rPr lang="ru-RU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человек, 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имеющих значки 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итогам года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522150" y="5370294"/>
            <a:ext cx="23022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Профессиональное </a:t>
            </a:r>
          </a:p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обучение без границ </a:t>
            </a:r>
          </a:p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184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человека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252" y="995640"/>
            <a:ext cx="1634294" cy="7798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60775" y="1837190"/>
            <a:ext cx="2090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503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человека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654" y="2573788"/>
            <a:ext cx="1337275" cy="1337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168" y="3090526"/>
            <a:ext cx="1817522" cy="122114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307444" y="4062049"/>
            <a:ext cx="2090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кружка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Объект 3"/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9" y="121974"/>
            <a:ext cx="1245747" cy="139665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184" y="2673875"/>
            <a:ext cx="2276147" cy="82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5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9" y="121974"/>
            <a:ext cx="1245747" cy="139665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99" y="1087129"/>
            <a:ext cx="2823938" cy="17649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3" y="1568410"/>
            <a:ext cx="1602197" cy="9593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857" y="1262956"/>
            <a:ext cx="2431333" cy="15779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074" y="3158022"/>
            <a:ext cx="4270232" cy="8362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59" y="3233320"/>
            <a:ext cx="2800091" cy="9333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88" y="1262956"/>
            <a:ext cx="2029218" cy="14648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327" y="4419554"/>
            <a:ext cx="2634426" cy="7380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3" y="3050420"/>
            <a:ext cx="1601015" cy="16010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01" y="5157604"/>
            <a:ext cx="1757380" cy="175738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3" y="5216049"/>
            <a:ext cx="1473293" cy="144728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86" y="4564336"/>
            <a:ext cx="2532513" cy="5065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40" y="3930930"/>
            <a:ext cx="1663266" cy="16632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44414" y="271145"/>
            <a:ext cx="9701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01600" algn="ctr">
              <a:lnSpc>
                <a:spcPct val="100000"/>
              </a:lnSpc>
              <a:spcBef>
                <a:spcPts val="105"/>
              </a:spcBef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</a:t>
            </a:r>
            <a:r>
              <a:rPr lang="ru-RU" sz="2400" b="1" spc="-6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400" b="1" spc="-2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spc="-1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УЧРЕЖДЕНИЯМИ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ВЫСШЕГО</a:t>
            </a:r>
            <a:r>
              <a:rPr lang="ru-RU" sz="2400" b="1" spc="-15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400" b="1" spc="-1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spc="-1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СРЕДНЕГО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ПРОФЕССИОНАЛЬНОГО</a:t>
            </a:r>
            <a:r>
              <a:rPr lang="ru-RU" sz="2400" b="1" spc="-125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spc="-1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object 13"/>
          <p:cNvGrpSpPr/>
          <p:nvPr/>
        </p:nvGrpSpPr>
        <p:grpSpPr>
          <a:xfrm>
            <a:off x="5399405" y="5572939"/>
            <a:ext cx="6792595" cy="1327150"/>
            <a:chOff x="5399918" y="5531081"/>
            <a:chExt cx="6792595" cy="1327150"/>
          </a:xfrm>
        </p:grpSpPr>
        <p:pic>
          <p:nvPicPr>
            <p:cNvPr id="23" name="object 1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99918" y="5531081"/>
              <a:ext cx="6792081" cy="1326917"/>
            </a:xfrm>
            <a:prstGeom prst="rect">
              <a:avLst/>
            </a:prstGeom>
          </p:spPr>
        </p:pic>
        <p:pic>
          <p:nvPicPr>
            <p:cNvPr id="24" name="object 1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47487" y="5678100"/>
              <a:ext cx="6644512" cy="1141361"/>
            </a:xfrm>
            <a:prstGeom prst="rect">
              <a:avLst/>
            </a:prstGeom>
          </p:spPr>
        </p:pic>
      </p:grpSp>
      <p:pic>
        <p:nvPicPr>
          <p:cNvPr id="26" name="object 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237194" y="1262956"/>
            <a:ext cx="1440179" cy="1386586"/>
          </a:xfrm>
          <a:prstGeom prst="rect">
            <a:avLst/>
          </a:prstGeom>
        </p:spPr>
      </p:pic>
      <p:pic>
        <p:nvPicPr>
          <p:cNvPr id="1026" name="Picture 2" descr="ГБПОУ Финансовый колледж 35, profile pictur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49" y="5281596"/>
            <a:ext cx="1424708" cy="142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ищевой колледж № 33 г. Москвы - Россоюзхолодпром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24" y="2944528"/>
            <a:ext cx="2791633" cy="150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18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827</TotalTime>
  <Words>769</Words>
  <Application>Microsoft Office PowerPoint</Application>
  <PresentationFormat>Широкоэкранный</PresentationFormat>
  <Paragraphs>209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Franklin Gothic Medium Cond</vt:lpstr>
      <vt:lpstr>Times New Roman</vt:lpstr>
      <vt:lpstr>Trebuchet MS</vt:lpstr>
      <vt:lpstr>Wingdings</vt:lpstr>
      <vt:lpstr>Wingdings 3</vt:lpstr>
      <vt:lpstr>Аспект</vt:lpstr>
      <vt:lpstr>Государственное бюджетное общеобразовательное учреждение города Москвы «Школа № 937  имени Героя Российской Федерации А.В. Перова»</vt:lpstr>
      <vt:lpstr>ПРАВОУСТАНАВЛИВАЮЩИЕ ДОКУМЕНТЫ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ГОРОДСКИЕ ПРОЕКТЫ</vt:lpstr>
      <vt:lpstr>Презентация PowerPoint</vt:lpstr>
      <vt:lpstr> </vt:lpstr>
      <vt:lpstr>WorldSkills и Абилимпикс  (2020 – 2021 учебный год) </vt:lpstr>
      <vt:lpstr>Музей имени Героя РФ  Александра Валентиновича Перова</vt:lpstr>
      <vt:lpstr>Основы духовно-нравственной культуры народов России</vt:lpstr>
      <vt:lpstr>Презентация PowerPoint</vt:lpstr>
      <vt:lpstr>Презентация PowerPoint</vt:lpstr>
      <vt:lpstr>Рейтинг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РАБОТЫ ОБРАЗОВАТЕЛЬНЫХ ОРГАНИЗАЦИЙ  В НОВОМ 2021/2022 УЧЕБНОМ ГОДУ  В УСЛОВИЯХ ПОВЫШЕННЫХ САНИТАРНЫХ ТРЕБОВАНИЙ</dc:title>
  <dc:creator>Олег Э. Косачев</dc:creator>
  <cp:lastModifiedBy>Наталия Н. Дмитриева</cp:lastModifiedBy>
  <cp:revision>90</cp:revision>
  <cp:lastPrinted>2022-01-18T11:08:30Z</cp:lastPrinted>
  <dcterms:created xsi:type="dcterms:W3CDTF">2021-09-06T15:30:17Z</dcterms:created>
  <dcterms:modified xsi:type="dcterms:W3CDTF">2022-01-20T11:01:47Z</dcterms:modified>
</cp:coreProperties>
</file>